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fntdata" ContentType="application/x-fontdata"/>
  <Default Extension="bmp" ContentType="image/bmp"/>
  <Default Extension="jpeg" ContentType="image/jpeg"/>
  <Default Extension="png" ContentType="image/png"/>
  <Default Extension="gif" ContentType="image/gif"/>
  <Default Extension="tif" ContentType="image/tif"/>
  <Default Extension="emf" ContentType="image/x-emf"/>
  <Default Extension="wmf" ContentType="image/x-wmf"/>
  <Default Extension="pct" ContentType="image/pct"/>
  <Default Extension="pcx" ContentType="image/pcx"/>
  <Default Extension="tga" ContentType="image/tga"/>
  <Default Extension="avi" ContentType="video/avi"/>
  <Default Extension="wmv" ContentType="video/wmv"/>
  <Default Extension="mpg" ContentType="video/mpeg"/>
  <Default Extension="mpeg" ContentType="video/mpeg"/>
  <Default Extension="mp2" ContentType="video/mpeg"/>
  <Default Extension="mp4" ContentType="video/mpeg"/>
  <Default Extension="wma" ContentType="audio/x-ms-wma"/>
  <Default Extension="mid" ContentType="audio/unknown"/>
  <Default Extension="midi" ContentType="audio/unknown"/>
  <Default Extension="rmi" ContentType="audio/unknown"/>
  <Default Extension="mp3" ContentType="audio/unknown"/>
  <Default Extension="wav" ContentType="audio/wav"/>
  <Default Extension="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</Types>
</file>

<file path=_rels/.rels><?xml version="1.0" encoding="UTF-8" standalone="yes" 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sldMasterIdLst>
    <p:sldMasterId id="2147483648" r:id="rId5"/>
  </p:sldMasterIdLst>
  <p:sldIdLst>
    <p:sldId id="264" r:id="rId6"/>
    <p:sldId id="266" r:id="rId7"/>
    <p:sldId id="265" r:id="rId8"/>
    <p:sldId id="263" r:id="rId9"/>
    <p:sldId id="268" r:id="rId10"/>
    <p:sldId id="275" r:id="rId11"/>
    <p:sldId id="274" r:id="rId12"/>
  </p:sldIdLst>
  <p:sldSz cx="12193905" cy="6858000"/>
  <p:notesSz cx="7559675" cy="10692130"/>
  <p:defaultText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Arial" pitchFamily="2" charset="0"/>
        <a:ea typeface="DejaVu Sans" pitchFamily="1" charset="0"/>
        <a:cs typeface="DejaVu Sans" pitchFamily="1" charset="0"/>
      </a:defRPr>
    </a:lvl1pPr>
    <a:lvl2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Arial" pitchFamily="2" charset="0"/>
        <a:ea typeface="DejaVu Sans" pitchFamily="1" charset="0"/>
        <a:cs typeface="DejaVu Sans" pitchFamily="1" charset="0"/>
      </a:defRPr>
    </a:lvl2pPr>
    <a:lvl3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Arial" pitchFamily="2" charset="0"/>
        <a:ea typeface="DejaVu Sans" pitchFamily="1" charset="0"/>
        <a:cs typeface="DejaVu Sans" pitchFamily="1" charset="0"/>
      </a:defRPr>
    </a:lvl3pPr>
    <a:lvl4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Arial" pitchFamily="2" charset="0"/>
        <a:ea typeface="DejaVu Sans" pitchFamily="1" charset="0"/>
        <a:cs typeface="DejaVu Sans" pitchFamily="1" charset="0"/>
      </a:defRPr>
    </a:lvl4pPr>
    <a:lvl5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Arial" pitchFamily="2" charset="0"/>
        <a:ea typeface="DejaVu Sans" pitchFamily="1" charset="0"/>
        <a:cs typeface="DejaVu Sans" pitchFamily="1" charset="0"/>
      </a:defRPr>
    </a:lvl5pPr>
    <a:lvl6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Arial" pitchFamily="2" charset="0"/>
        <a:ea typeface="DejaVu Sans" pitchFamily="1" charset="0"/>
        <a:cs typeface="DejaVu Sans" pitchFamily="1" charset="0"/>
      </a:defRPr>
    </a:lvl6pPr>
    <a:lvl7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Arial" pitchFamily="2" charset="0"/>
        <a:ea typeface="DejaVu Sans" pitchFamily="1" charset="0"/>
        <a:cs typeface="DejaVu Sans" pitchFamily="1" charset="0"/>
      </a:defRPr>
    </a:lvl7pPr>
    <a:lvl8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Arial" pitchFamily="2" charset="0"/>
        <a:ea typeface="DejaVu Sans" pitchFamily="1" charset="0"/>
        <a:cs typeface="DejaVu Sans" pitchFamily="1" charset="0"/>
      </a:defRPr>
    </a:lvl8pPr>
    <a:lvl9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Arial" pitchFamily="2" charset="0"/>
        <a:ea typeface="DejaVu Sans" pitchFamily="1" charset="0"/>
        <a:cs typeface="DejaVu Sans" pitchFamily="1" charset="0"/>
      </a:defRPr>
    </a:lvl9pPr>
  </p:defaultTextStyle>
</p:presentation>
</file>

<file path=ppt/presProps.xml><?xml version="1.0" encoding="utf-8"?>
<p:presentationP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showPr showNarration="1">
    <p:penClr>
      <a:srgbClr val="0000FF"/>
    </p:penClr>
  </p:showPr>
  <p:extLst>
    <p:ext uri="smNativeData">
      <pr:smAppRevision xmlns:pr="smNativeData" dt="1710872489" val="978" rev64="64" revOS="3"/>
      <pr:smFileRevision xmlns:pr="smNativeData" dt="1710872489" val="101"/>
      <pr:guideOptions xmlns:pr="smNativeData" dt="1710872489" snapToGrid="1" snapToBorders="1" snapToGuides="1"/>
      <pr:pdfExportOpt xmlns:pr="smNativeData" dt="1710872489" pagesRangeIndex="1" pagesSelectionIndex="0" qualityIndex="0" embedFonts="2" useJpegs="0" useSubsetFonts="1" useAlpha="1" relativeLinks="0" taggedPdf="1" pane="0" zoom="0" zoomContents="100" layout="0" includeDoc="0" viewFlags="0" openViewer="1" jpegQuality="90" flags="252" layoutIndex="0" exportSlideNames="1" name="/home/christian/Zoho WorkDrive (Zoho Docs)/My Folders/Zoho Docs/ARU/Fortbildungen/Jesus/Jesus-verkuendet-das-Reich-Gottes.pdf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slideViewPr>
    <p:cSldViewPr snapToObjects="1" showGuides="1">
      <p:cViewPr varScale="1">
        <p:scale>
          <a:sx n="91" d="100"/>
          <a:sy n="91" d="100"/>
        </p:scale>
        <p:origin x="492" y="486"/>
      </p:cViewPr>
      <p:guideLst x="0" y="0"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sorterViewPr>
    <p:cViewPr>
      <p:scale>
        <a:sx n="19" d="100"/>
        <a:sy n="19" d="100"/>
      </p:scale>
      <p:origin x="0" y="0"/>
    </p:cViewPr>
  </p:sorterViewPr>
  <p:notesViewPr>
    <p:cSldViewPr snapToObjects="1" showGuides="1">
      <p:cViewPr>
        <p:scale>
          <a:sx n="91" d="100"/>
          <a:sy n="91" d="100"/>
        </p:scale>
        <p:origin x="492" y="486"/>
      </p:cViewPr>
    </p:cSldViewPr>
  </p:notesViewPr>
  <p:gridSpacing cx="71755" cy="71755"/>
</p:viewPr>
</file>

<file path=ppt/_rels/presentation.xml.rels><?xml version="1.0" encoding="UTF-8" standalone="yes" 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tableStyles" Target="tableStyles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</file>

<file path=ppt/slideLayouts/_rels/slideLayout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 noChangeArrowheads="1"/>
            <a:extLst>
              <a:ext uri="smNativeData">
                <pr:smNativeData xmlns:pr="smNativeData" val="SMDATA_13_qdf5ZRMAAAAlAAAAZAAAAA0AAAAAjgAAAEcAAACOAAAARw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iGQAAGycAAGAxAABYKQAAEAAAACYAAAAIAAAAAAAAAAAAAAA="/>
              </a:ext>
            </a:extLst>
          </p:cNvSpPr>
          <p:nvPr>
            <p:ph type="ftr" idx="11"/>
          </p:nvPr>
        </p:nvSpPr>
        <p:spPr/>
        <p:txBody>
          <a:bodyPr/>
          <a:lstStyle/>
          <a:p>
            <a:pPr>
              <a:defRPr lang="de-de"/>
            </a:pPr>
            <a:r>
              <a:t>Footer</a:t>
            </a:r>
          </a:p>
        </p:txBody>
      </p:sp>
      <p:sp>
        <p:nvSpPr>
          <p:cNvPr id="3" name="PlaceHolder 2"/>
          <p:cNvSpPr>
            <a:spLocks noGrp="1" noChangeArrowheads="1"/>
            <a:extLst>
              <a:ext uri="smNativeData">
                <pr:smNativeData xmlns:pr="smNativeData" val="SMDATA_13_qdf5ZRMAAAAlAAAAZAAAAA0AAAAAjgAAAEcAAACOAAAARw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OAQTn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CNQAAGycAAEFHAABYKQAAEAAAACYAAAAIAAAAAAAAAAAAAAA="/>
              </a:ext>
            </a:extLst>
          </p:cNvSpPr>
          <p:nvPr>
            <p:ph type="sldNum" idx="12"/>
          </p:nvPr>
        </p:nvSpPr>
        <p:spPr/>
        <p:txBody>
          <a:bodyPr/>
          <a:lstStyle/>
          <a:p>
            <a:pPr>
              <a:defRPr lang="de-de"/>
            </a:pPr>
            <a:fld id="{38F98535-7BD5-AC73-9B41-8D26CB0F6DD8}" type="slidenum">
              <a:t/>
            </a:fld>
          </a:p>
        </p:txBody>
      </p:sp>
      <p:sp>
        <p:nvSpPr>
          <p:cNvPr id="4" name="PlaceHolder 3"/>
          <p:cNvSpPr>
            <a:spLocks noGrp="1" noChangeArrowheads="1"/>
            <a:extLst>
              <a:ext uri="smNativeData">
                <pr:smNativeData xmlns:pr="smNativeData" val="SMDATA_13_qdf5ZRMAAAAlAAAAZAAAAA0AAAAAjgAAAEcAAACOAAAARw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AAwAAGycAAD8VAABYKQAAEAAAACYAAAAIAAAAAAAAAAAAAAA="/>
              </a:ext>
            </a:extLst>
          </p:cNvSpPr>
          <p:nvPr>
            <p:ph type="dt" idx="10"/>
          </p:nvPr>
        </p:nvSpPr>
        <p:spPr/>
        <p:txBody>
          <a:bodyPr/>
          <a:lstStyle/>
          <a:p>
            <a:pPr>
              <a:defRPr lang="de-de"/>
            </a:pPr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 noChangeArrowheads="1"/>
            <a:extLst>
              <a:ext uri="smNativeData">
                <pr:smNativeData xmlns:pr="smNativeData" val="SMDATA_13_qdf5ZRMAAAAlAAAAZAAAAA0AAAAAAAAAAAAAAAAAAAAAA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AAwAArwEAAEFHAAC6CAAAEAAAACYAAAAIAAAAPCAAAP8fAAA="/>
              </a:ext>
            </a:extLst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0" tIns="0" rIns="0" bIns="0" numCol="1" spcCol="215900" anchor="ctr">
            <a:prstTxWarp prst="textNoShape">
              <a:avLst/>
            </a:prstTxWarp>
          </a:bodyPr>
          <a:lstStyle/>
          <a:p>
            <a:pPr>
              <a:defRPr lang="de-de"/>
            </a:pPr>
          </a:p>
        </p:txBody>
      </p:sp>
      <p:sp>
        <p:nvSpPr>
          <p:cNvPr id="3" name="PlaceHolder 2"/>
          <p:cNvSpPr>
            <a:spLocks noGrp="1" noChangeArrowheads="1"/>
            <a:extLst>
              <a:ext uri="smNativeData">
                <pr:smNativeData xmlns:pr="smNativeData" val="SMDATA_13_qdf5ZRMAAAAlAAAAZAAAAA0AAAAAAAAAAAAAAAAAAAAAA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AAwAA3wkAAEFHAACKFQAAEAAAACYAAAAIAAAAPSAAAP8fAAA="/>
              </a:ext>
            </a:extLst>
          </p:cNvSpPr>
          <p:nvPr>
            <p:ph idx="1"/>
          </p:nvPr>
        </p:nvSpPr>
        <p:spPr>
          <a:xfrm>
            <a:off x="609600" y="1604645"/>
            <a:ext cx="10973435" cy="1896745"/>
          </a:xfrm>
          <a:noFill/>
          <a:ln>
            <a:noFill/>
          </a:ln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>
              <a:defRPr lang="de-de"/>
            </a:pPr>
          </a:p>
        </p:txBody>
      </p:sp>
      <p:sp>
        <p:nvSpPr>
          <p:cNvPr id="4" name="PlaceHolder 3"/>
          <p:cNvSpPr>
            <a:spLocks noGrp="1" noChangeArrowheads="1"/>
            <a:extLst>
              <a:ext uri="smNativeData">
                <pr:smNativeData xmlns:pr="smNativeData" val="SMDATA_13_qdf5ZRMAAAAlAAAAZAAAAA0AAAAAAAAAAAAAAAAAAAAAA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AAwAApxYAAEFHAABSIgAAEAAAACYAAAAIAAAAPSAAAP8fAAA="/>
              </a:ext>
            </a:extLst>
          </p:cNvSpPr>
          <p:nvPr>
            <p:ph idx="1"/>
          </p:nvPr>
        </p:nvSpPr>
        <p:spPr>
          <a:xfrm>
            <a:off x="609600" y="3682365"/>
            <a:ext cx="10973435" cy="1896745"/>
          </a:xfrm>
          <a:noFill/>
          <a:ln>
            <a:noFill/>
          </a:ln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>
              <a:defRPr lang="de-de"/>
            </a:pPr>
          </a:p>
        </p:txBody>
      </p:sp>
      <p:sp>
        <p:nvSpPr>
          <p:cNvPr id="5" name="PlaceHolder 4"/>
          <p:cNvSpPr>
            <a:spLocks noGrp="1" noChangeArrowheads="1"/>
            <a:extLst>
              <a:ext uri="smNativeData">
                <pr:smNativeData xmlns:pr="smNativeData" val="SMDATA_13_qdf5ZRMAAAAlAAAAZAAAAA0AAAAAjgAAAEcAAACOAAAARw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iGQAAGycAAGAxAABYKQAAEAAAACYAAAAIAAAAAAAAAAAAAAA="/>
              </a:ext>
            </a:extLst>
          </p:cNvSpPr>
          <p:nvPr>
            <p:ph type="ftr" idx="11"/>
          </p:nvPr>
        </p:nvSpPr>
        <p:spPr/>
        <p:txBody>
          <a:bodyPr/>
          <a:lstStyle/>
          <a:p>
            <a:pPr>
              <a:defRPr lang="de-de"/>
            </a:pPr>
            <a:r>
              <a:t>Footer</a:t>
            </a:r>
          </a:p>
        </p:txBody>
      </p:sp>
      <p:sp>
        <p:nvSpPr>
          <p:cNvPr id="6" name="PlaceHolder 5"/>
          <p:cNvSpPr>
            <a:spLocks noGrp="1" noChangeArrowheads="1"/>
            <a:extLst>
              <a:ext uri="smNativeData">
                <pr:smNativeData xmlns:pr="smNativeData" val="SMDATA_13_qdf5ZRMAAAAlAAAAZAAAAA0AAAAAjgAAAEcAAACOAAAARw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CNQAAGycAAEFHAABYKQAAEAAAACYAAAAIAAAAAAAAAAAAAAA="/>
              </a:ext>
            </a:extLst>
          </p:cNvSpPr>
          <p:nvPr>
            <p:ph type="sldNum" idx="12"/>
          </p:nvPr>
        </p:nvSpPr>
        <p:spPr/>
        <p:txBody>
          <a:bodyPr/>
          <a:lstStyle/>
          <a:p>
            <a:pPr>
              <a:defRPr lang="de-de"/>
            </a:pPr>
            <a:fld id="{1DEF4054-1AF0-BAB6-BE57-ECE30E1948B9}" type="slidenum">
              <a:t>&lt;#&gt;</a:t>
            </a:fld>
          </a:p>
        </p:txBody>
      </p:sp>
      <p:sp>
        <p:nvSpPr>
          <p:cNvPr id="7" name="PlaceHolder 6"/>
          <p:cNvSpPr>
            <a:spLocks noGrp="1" noChangeArrowheads="1"/>
            <a:extLst>
              <a:ext uri="smNativeData">
                <pr:smNativeData xmlns:pr="smNativeData" val="SMDATA_13_qdf5ZRMAAAAlAAAAZAAAAA0AAAAAjgAAAEcAAACOAAAARw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AAwAAGycAAD8VAABYKQAAEAAAACYAAAAIAAAAAAAAAAAAAAA="/>
              </a:ext>
            </a:extLst>
          </p:cNvSpPr>
          <p:nvPr>
            <p:ph type="dt" idx="10"/>
          </p:nvPr>
        </p:nvSpPr>
        <p:spPr/>
        <p:txBody>
          <a:bodyPr/>
          <a:lstStyle/>
          <a:p>
            <a:pPr>
              <a:defRPr lang="de-de"/>
            </a:pPr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 noChangeArrowheads="1"/>
            <a:extLst>
              <a:ext uri="smNativeData">
                <pr:smNativeData xmlns:pr="smNativeData" val="SMDATA_13_qdf5ZRMAAAAlAAAAZAAAAA0AAAAAAAAAAAAAAAAAAAAAA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AAwAArwEAAEFHAAC6CAAAEAAAACYAAAAIAAAAPCAAAP8fAAA="/>
              </a:ext>
            </a:extLst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0" tIns="0" rIns="0" bIns="0" numCol="1" spcCol="215900" anchor="ctr">
            <a:prstTxWarp prst="textNoShape">
              <a:avLst/>
            </a:prstTxWarp>
          </a:bodyPr>
          <a:lstStyle/>
          <a:p>
            <a:pPr>
              <a:defRPr lang="de-de"/>
            </a:pPr>
          </a:p>
        </p:txBody>
      </p:sp>
      <p:sp>
        <p:nvSpPr>
          <p:cNvPr id="3" name="PlaceHolder 2"/>
          <p:cNvSpPr>
            <a:spLocks noGrp="1" noChangeArrowheads="1"/>
            <a:extLst>
              <a:ext uri="smNativeData">
                <pr:smNativeData xmlns:pr="smNativeData" val="SMDATA_13_qdf5ZRMAAAAlAAAAZAAAAA0AAAAAAAAAAAAAAAAAAAAAA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AAwAA3wkAALEkAACKFQAAEAAAACYAAAAIAAAAPSAAAP8fAAA="/>
              </a:ext>
            </a:extLst>
          </p:cNvSpPr>
          <p:nvPr>
            <p:ph idx="1"/>
          </p:nvPr>
        </p:nvSpPr>
        <p:spPr>
          <a:xfrm>
            <a:off x="609600" y="1604645"/>
            <a:ext cx="5354955" cy="1896745"/>
          </a:xfrm>
          <a:noFill/>
          <a:ln>
            <a:noFill/>
          </a:ln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>
              <a:defRPr lang="de-de"/>
            </a:pPr>
          </a:p>
        </p:txBody>
      </p:sp>
      <p:sp>
        <p:nvSpPr>
          <p:cNvPr id="4" name="PlaceHolder 3"/>
          <p:cNvSpPr>
            <a:spLocks noGrp="1" noChangeArrowheads="1"/>
            <a:extLst>
              <a:ext uri="smNativeData">
                <pr:smNativeData xmlns:pr="smNativeData" val="SMDATA_13_qdf5ZRMAAAAlAAAAZAAAAA0AAAAAAAAAAAAAAAAAAAAAA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XJgAA3wkAAEhHAACKFQAAEAAAACYAAAAIAAAAPSAAAP8fAAA="/>
              </a:ext>
            </a:extLst>
          </p:cNvSpPr>
          <p:nvPr>
            <p:ph idx="1"/>
          </p:nvPr>
        </p:nvSpPr>
        <p:spPr>
          <a:xfrm>
            <a:off x="6232525" y="1604645"/>
            <a:ext cx="5354955" cy="1896745"/>
          </a:xfrm>
          <a:noFill/>
          <a:ln>
            <a:noFill/>
          </a:ln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>
              <a:defRPr lang="de-de"/>
            </a:pPr>
          </a:p>
        </p:txBody>
      </p:sp>
      <p:sp>
        <p:nvSpPr>
          <p:cNvPr id="5" name="PlaceHolder 4"/>
          <p:cNvSpPr>
            <a:spLocks noGrp="1" noChangeArrowheads="1"/>
            <a:extLst>
              <a:ext uri="smNativeData">
                <pr:smNativeData xmlns:pr="smNativeData" val="SMDATA_13_qdf5ZRMAAAAlAAAAZAAAAA0AAAAAAAAAAAAAAAAAAAAAA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AAwAApxYAALEkAABSIgAAEAAAACYAAAAIAAAAPSAAAP8fAAA="/>
              </a:ext>
            </a:extLst>
          </p:cNvSpPr>
          <p:nvPr>
            <p:ph idx="1"/>
          </p:nvPr>
        </p:nvSpPr>
        <p:spPr>
          <a:xfrm>
            <a:off x="609600" y="3682365"/>
            <a:ext cx="5354955" cy="1896745"/>
          </a:xfrm>
          <a:noFill/>
          <a:ln>
            <a:noFill/>
          </a:ln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>
              <a:defRPr lang="de-de"/>
            </a:pPr>
          </a:p>
        </p:txBody>
      </p:sp>
      <p:sp>
        <p:nvSpPr>
          <p:cNvPr id="6" name="PlaceHolder 5"/>
          <p:cNvSpPr>
            <a:spLocks noGrp="1" noChangeArrowheads="1"/>
            <a:extLst>
              <a:ext uri="smNativeData">
                <pr:smNativeData xmlns:pr="smNativeData" val="SMDATA_13_qdf5ZRMAAAAlAAAAZAAAAA0AAAAAAAAAAAAAAAAAAAAAA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XJgAApxYAAEhHAABSIgAAEAAAACYAAAAIAAAAPSAAAP8fAAA="/>
              </a:ext>
            </a:extLst>
          </p:cNvSpPr>
          <p:nvPr>
            <p:ph idx="1"/>
          </p:nvPr>
        </p:nvSpPr>
        <p:spPr>
          <a:xfrm>
            <a:off x="6232525" y="3682365"/>
            <a:ext cx="5354955" cy="1896745"/>
          </a:xfrm>
          <a:noFill/>
          <a:ln>
            <a:noFill/>
          </a:ln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>
              <a:defRPr lang="de-de"/>
            </a:pPr>
          </a:p>
        </p:txBody>
      </p:sp>
      <p:sp>
        <p:nvSpPr>
          <p:cNvPr id="7" name="PlaceHolder 6"/>
          <p:cNvSpPr>
            <a:spLocks noGrp="1" noChangeArrowheads="1"/>
            <a:extLst>
              <a:ext uri="smNativeData">
                <pr:smNativeData xmlns:pr="smNativeData" val="SMDATA_13_qdf5ZRMAAAAlAAAAZAAAAA0AAAAAjgAAAEcAAACOAAAARw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iGQAAGycAAGAxAABYKQAAEAAAACYAAAAIAAAAAAAAAAAAAAA="/>
              </a:ext>
            </a:extLst>
          </p:cNvSpPr>
          <p:nvPr>
            <p:ph type="ftr" idx="11"/>
          </p:nvPr>
        </p:nvSpPr>
        <p:spPr/>
        <p:txBody>
          <a:bodyPr/>
          <a:lstStyle/>
          <a:p>
            <a:pPr>
              <a:defRPr lang="de-de"/>
            </a:pPr>
            <a:r>
              <a:t>Footer</a:t>
            </a:r>
          </a:p>
        </p:txBody>
      </p:sp>
      <p:sp>
        <p:nvSpPr>
          <p:cNvPr id="8" name="PlaceHolder 7"/>
          <p:cNvSpPr>
            <a:spLocks noGrp="1" noChangeArrowheads="1"/>
            <a:extLst>
              <a:ext uri="smNativeData">
                <pr:smNativeData xmlns:pr="smNativeData" val="SMDATA_13_qdf5ZRMAAAAlAAAAZAAAAA0AAAAAjgAAAEcAAACOAAAARw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CNQAAGycAAEFHAABYKQAAEAAAACYAAAAIAAAAAAAAAAAAAAA="/>
              </a:ext>
            </a:extLst>
          </p:cNvSpPr>
          <p:nvPr>
            <p:ph type="sldNum" idx="12"/>
          </p:nvPr>
        </p:nvSpPr>
        <p:spPr/>
        <p:txBody>
          <a:bodyPr/>
          <a:lstStyle/>
          <a:p>
            <a:pPr>
              <a:defRPr lang="de-de"/>
            </a:pPr>
            <a:fld id="{5AD7925E-10B7-8264-F96F-E631DC210FB3}" type="slidenum">
              <a:t>&lt;#&gt;</a:t>
            </a:fld>
          </a:p>
        </p:txBody>
      </p:sp>
      <p:sp>
        <p:nvSpPr>
          <p:cNvPr id="9" name="PlaceHolder 8"/>
          <p:cNvSpPr>
            <a:spLocks noGrp="1" noChangeArrowheads="1"/>
            <a:extLst>
              <a:ext uri="smNativeData">
                <pr:smNativeData xmlns:pr="smNativeData" val="SMDATA_13_qdf5ZRMAAAAlAAAAZAAAAA0AAAAAjgAAAEcAAACOAAAARw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AAwAAGycAAD8VAABYKQAAEAAAACYAAAAIAAAAAAAAAAAAAAA="/>
              </a:ext>
            </a:extLst>
          </p:cNvSpPr>
          <p:nvPr>
            <p:ph type="dt" idx="10"/>
          </p:nvPr>
        </p:nvSpPr>
        <p:spPr/>
        <p:txBody>
          <a:bodyPr/>
          <a:lstStyle/>
          <a:p>
            <a:pPr>
              <a:defRPr lang="de-de"/>
            </a:pPr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 noChangeArrowheads="1"/>
            <a:extLst>
              <a:ext uri="smNativeData">
                <pr:smNativeData xmlns:pr="smNativeData" val="SMDATA_13_qdf5ZRMAAAAlAAAAZAAAAA0AAAAAAAAAAAAAAAAAAAAAA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AAwAArwEAAEFHAAC6CAAAEAAAACYAAAAIAAAAPCAAAP8fAAA="/>
              </a:ext>
            </a:extLst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0" tIns="0" rIns="0" bIns="0" numCol="1" spcCol="215900" anchor="ctr">
            <a:prstTxWarp prst="textNoShape">
              <a:avLst/>
            </a:prstTxWarp>
          </a:bodyPr>
          <a:lstStyle/>
          <a:p>
            <a:pPr>
              <a:defRPr lang="de-de"/>
            </a:pPr>
          </a:p>
        </p:txBody>
      </p:sp>
      <p:sp>
        <p:nvSpPr>
          <p:cNvPr id="3" name="PlaceHolder 2"/>
          <p:cNvSpPr>
            <a:spLocks noGrp="1" noChangeArrowheads="1"/>
            <a:extLst>
              <a:ext uri="smNativeData">
                <pr:smNativeData xmlns:pr="smNativeData" val="SMDATA_13_qdf5ZRMAAAAlAAAAZAAAAA0AAAAAAAAAAAAAAAAAAAAAA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AAwAA3wkAAHwZAACKFQAAEAAAACYAAAAIAAAAPSAAAP8fAAA="/>
              </a:ext>
            </a:extLst>
          </p:cNvSpPr>
          <p:nvPr>
            <p:ph idx="6"/>
          </p:nvPr>
        </p:nvSpPr>
        <p:spPr>
          <a:xfrm>
            <a:off x="609600" y="1604645"/>
            <a:ext cx="3533140" cy="1896745"/>
          </a:xfrm>
          <a:noFill/>
          <a:ln>
            <a:noFill/>
          </a:ln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>
              <a:defRPr lang="de-de"/>
            </a:pPr>
          </a:p>
        </p:txBody>
      </p:sp>
      <p:sp>
        <p:nvSpPr>
          <p:cNvPr id="4" name="PlaceHolder 3"/>
          <p:cNvSpPr>
            <a:spLocks noGrp="1" noChangeArrowheads="1"/>
            <a:extLst>
              <a:ext uri="smNativeData">
                <pr:smNativeData xmlns:pr="smNativeData" val="SMDATA_13_qdf5ZRMAAAAlAAAAZAAAAA0AAAAAAAAAAAAAAAAAAAAAA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GgAA3wkAAFAwAACKFQAAEAAAACYAAAAIAAAAPSAAAP8fAAA="/>
              </a:ext>
            </a:extLst>
          </p:cNvSpPr>
          <p:nvPr>
            <p:ph idx="5"/>
          </p:nvPr>
        </p:nvSpPr>
        <p:spPr>
          <a:xfrm>
            <a:off x="4319905" y="1604645"/>
            <a:ext cx="3533775" cy="1896745"/>
          </a:xfrm>
          <a:noFill/>
          <a:ln>
            <a:noFill/>
          </a:ln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>
              <a:defRPr lang="de-de"/>
            </a:pPr>
          </a:p>
        </p:txBody>
      </p:sp>
      <p:sp>
        <p:nvSpPr>
          <p:cNvPr id="5" name="PlaceHolder 4"/>
          <p:cNvSpPr>
            <a:spLocks noGrp="1" noChangeArrowheads="1"/>
            <a:extLst>
              <a:ext uri="smNativeData">
                <pr:smNativeData xmlns:pr="smNativeData" val="SMDATA_13_qdf5ZRMAAAAlAAAAZAAAAA0AAAAAAAAAAAAAAAAAAAAAA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mMQAA3wkAACNHAACKFQAAEAAAACYAAAAIAAAAPSAAAP8fAAA="/>
              </a:ext>
            </a:extLst>
          </p:cNvSpPr>
          <p:nvPr>
            <p:ph idx="4"/>
          </p:nvPr>
        </p:nvSpPr>
        <p:spPr>
          <a:xfrm>
            <a:off x="8030210" y="1604645"/>
            <a:ext cx="3533775" cy="1896745"/>
          </a:xfrm>
          <a:noFill/>
          <a:ln>
            <a:noFill/>
          </a:ln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>
              <a:defRPr lang="de-de"/>
            </a:pPr>
          </a:p>
        </p:txBody>
      </p:sp>
      <p:sp>
        <p:nvSpPr>
          <p:cNvPr id="6" name="PlaceHolder 5"/>
          <p:cNvSpPr>
            <a:spLocks noGrp="1" noChangeArrowheads="1"/>
            <a:extLst>
              <a:ext uri="smNativeData">
                <pr:smNativeData xmlns:pr="smNativeData" val="SMDATA_13_qdf5ZRMAAAAlAAAAZAAAAA0AAAAAAAAAAAAAAAAAAAAAA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AAwAApxYAAHwZAABSIgAAEAAAACYAAAAIAAAAPSAAAP8fAAA="/>
              </a:ext>
            </a:extLst>
          </p:cNvSpPr>
          <p:nvPr>
            <p:ph idx="3"/>
          </p:nvPr>
        </p:nvSpPr>
        <p:spPr>
          <a:xfrm>
            <a:off x="609600" y="3682365"/>
            <a:ext cx="3533140" cy="1896745"/>
          </a:xfrm>
          <a:noFill/>
          <a:ln>
            <a:noFill/>
          </a:ln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>
              <a:defRPr lang="de-de"/>
            </a:pPr>
          </a:p>
        </p:txBody>
      </p:sp>
      <p:sp>
        <p:nvSpPr>
          <p:cNvPr id="7" name="PlaceHolder 6"/>
          <p:cNvSpPr>
            <a:spLocks noGrp="1" noChangeArrowheads="1"/>
            <a:extLst>
              <a:ext uri="smNativeData">
                <pr:smNativeData xmlns:pr="smNativeData" val="SMDATA_13_qdf5ZRMAAAAlAAAAZAAAAA0AAAAAAAAAAAAAAAAAAAAAA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GgAApxYAAFAwAABSIgAAEAAAACYAAAAIAAAAPSAAAP8fAAA="/>
              </a:ext>
            </a:extLst>
          </p:cNvSpPr>
          <p:nvPr>
            <p:ph idx="2"/>
          </p:nvPr>
        </p:nvSpPr>
        <p:spPr>
          <a:xfrm>
            <a:off x="4319905" y="3682365"/>
            <a:ext cx="3533775" cy="1896745"/>
          </a:xfrm>
          <a:noFill/>
          <a:ln>
            <a:noFill/>
          </a:ln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>
              <a:defRPr lang="de-de"/>
            </a:pPr>
          </a:p>
        </p:txBody>
      </p:sp>
      <p:sp>
        <p:nvSpPr>
          <p:cNvPr id="8" name="PlaceHolder 7"/>
          <p:cNvSpPr>
            <a:spLocks noGrp="1" noChangeArrowheads="1"/>
            <a:extLst>
              <a:ext uri="smNativeData">
                <pr:smNativeData xmlns:pr="smNativeData" val="SMDATA_13_qdf5ZRMAAAAlAAAAZAAAAA0AAAAAAAAAAAAAAAAAAAAAA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mMQAApxYAACNHAABSIgAAEAAAACYAAAAIAAAAPSAAAP8fAAA="/>
              </a:ext>
            </a:extLst>
          </p:cNvSpPr>
          <p:nvPr>
            <p:ph idx="1"/>
          </p:nvPr>
        </p:nvSpPr>
        <p:spPr>
          <a:xfrm>
            <a:off x="8030210" y="3682365"/>
            <a:ext cx="3533775" cy="1896745"/>
          </a:xfrm>
          <a:noFill/>
          <a:ln>
            <a:noFill/>
          </a:ln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>
              <a:defRPr lang="de-de"/>
            </a:pPr>
          </a:p>
        </p:txBody>
      </p:sp>
      <p:sp>
        <p:nvSpPr>
          <p:cNvPr id="9" name="PlaceHolder 8"/>
          <p:cNvSpPr>
            <a:spLocks noGrp="1" noChangeArrowheads="1"/>
            <a:extLst>
              <a:ext uri="smNativeData">
                <pr:smNativeData xmlns:pr="smNativeData" val="SMDATA_13_qdf5ZRMAAAAlAAAAZAAAAA0AAAAAjgAAAEcAAACOAAAARw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w17A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iGQAAGycAAGAxAABYKQAAEAAAACYAAAAIAAAAAAAAAAAAAAA="/>
              </a:ext>
            </a:extLst>
          </p:cNvSpPr>
          <p:nvPr>
            <p:ph type="ftr" idx="11"/>
          </p:nvPr>
        </p:nvSpPr>
        <p:spPr/>
        <p:txBody>
          <a:bodyPr/>
          <a:lstStyle/>
          <a:p>
            <a:pPr>
              <a:defRPr lang="de-de"/>
            </a:pPr>
            <a:r>
              <a:t>Footer</a:t>
            </a:r>
          </a:p>
        </p:txBody>
      </p:sp>
      <p:sp>
        <p:nvSpPr>
          <p:cNvPr id="10" name="PlaceHolder 9"/>
          <p:cNvSpPr>
            <a:spLocks noGrp="1" noChangeArrowheads="1"/>
            <a:extLst>
              <a:ext uri="smNativeData">
                <pr:smNativeData xmlns:pr="smNativeData" val="SMDATA_13_qdf5ZRMAAAAlAAAAZAAAAA0AAAAAjgAAAEcAAACOAAAARw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CNQAAGycAAEFHAABYKQAAEAAAACYAAAAIAAAAAAAAAAAAAAA="/>
              </a:ext>
            </a:extLst>
          </p:cNvSpPr>
          <p:nvPr>
            <p:ph type="sldNum" idx="12"/>
          </p:nvPr>
        </p:nvSpPr>
        <p:spPr/>
        <p:txBody>
          <a:bodyPr/>
          <a:lstStyle/>
          <a:p>
            <a:pPr>
              <a:defRPr lang="de-de"/>
            </a:pPr>
            <a:fld id="{6845DC53-1D85-102A-CBFD-EB7F92B33DBE}" type="slidenum">
              <a:t>&lt;#&gt;</a:t>
            </a:fld>
          </a:p>
        </p:txBody>
      </p:sp>
      <p:sp>
        <p:nvSpPr>
          <p:cNvPr id="11" name="PlaceHolder 10"/>
          <p:cNvSpPr>
            <a:spLocks noGrp="1" noChangeArrowheads="1"/>
            <a:extLst>
              <a:ext uri="smNativeData">
                <pr:smNativeData xmlns:pr="smNativeData" val="SMDATA_13_qdf5ZRMAAAAlAAAAZAAAAA0AAAAAjgAAAEcAAACOAAAARw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AAwAAGycAAD8VAABYKQAAEAAAACYAAAAIAAAAAAAAAAAAAAA="/>
              </a:ext>
            </a:extLst>
          </p:cNvSpPr>
          <p:nvPr>
            <p:ph type="dt" idx="10"/>
          </p:nvPr>
        </p:nvSpPr>
        <p:spPr/>
        <p:txBody>
          <a:bodyPr/>
          <a:lstStyle/>
          <a:p>
            <a:pPr>
              <a:defRPr lang="de-de"/>
            </a:pPr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 noChangeArrowheads="1"/>
            <a:extLst>
              <a:ext uri="smNativeData">
                <pr:smNativeData xmlns:pr="smNativeData" val="SMDATA_13_qdf5ZRMAAAAlAAAAZAAAAA0AAAAAAAAAAAAAAAAAAAAAA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AAwAArwEAAEFHAAC6CAAAEAAAACYAAAAIAAAAPCAAAP8fAAA="/>
              </a:ext>
            </a:extLst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0" tIns="0" rIns="0" bIns="0" numCol="1" spcCol="215900" anchor="ctr">
            <a:prstTxWarp prst="textNoShape">
              <a:avLst/>
            </a:prstTxWarp>
          </a:bodyPr>
          <a:lstStyle/>
          <a:p>
            <a:pPr>
              <a:defRPr lang="de-de"/>
            </a:pPr>
          </a:p>
        </p:txBody>
      </p:sp>
      <p:sp>
        <p:nvSpPr>
          <p:cNvPr id="3" name="PlaceHolder 2"/>
          <p:cNvSpPr>
            <a:spLocks noGrp="1" noChangeArrowheads="1"/>
            <a:extLst>
              <a:ext uri="smNativeData">
                <pr:smNativeData xmlns:pr="smNativeData" val="SMDATA_13_qdf5ZRMAAAAlAAAAZAAAAA0AAAAAAAAAAAAAAAAAAAAAA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AAwAA3wkAAEFHAABWIgAAEAAAACYAAAAIAAAAvKAAAP8fAAA="/>
              </a:ext>
            </a:extLst>
          </p:cNvSpPr>
          <p:nvPr>
            <p:ph type="subTitle" idx="1"/>
          </p:nvPr>
        </p:nvSpPr>
        <p:spPr>
          <a:noFill/>
          <a:ln>
            <a:noFill/>
          </a:ln>
        </p:spPr>
        <p:txBody>
          <a:bodyPr vert="horz" wrap="square" lIns="0" tIns="0" rIns="0" bIns="0" numCol="1" spcCol="215900" anchor="ctr">
            <a:prstTxWarp prst="textNoShape">
              <a:avLst/>
            </a:prstTxWarp>
          </a:bodyPr>
          <a:lstStyle>
            <a:lvl1pPr algn="ctr">
              <a:buNone/>
              <a:defRPr lang="de-de"/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  <a:lvl6pPr>
              <a:defRPr lang="de-de"/>
            </a:lvl6pPr>
            <a:lvl7pPr>
              <a:defRPr lang="de-de"/>
            </a:lvl7pPr>
          </a:lstStyle>
          <a:p>
            <a:pPr>
              <a:defRPr lang="de-de"/>
            </a:pPr>
          </a:p>
        </p:txBody>
      </p:sp>
      <p:sp>
        <p:nvSpPr>
          <p:cNvPr id="4" name="PlaceHolder 3"/>
          <p:cNvSpPr>
            <a:spLocks noGrp="1" noChangeArrowheads="1"/>
            <a:extLst>
              <a:ext uri="smNativeData">
                <pr:smNativeData xmlns:pr="smNativeData" val="SMDATA_13_qdf5ZRMAAAAlAAAAZAAAAA0AAAAAjgAAAEcAAACOAAAARw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iGQAAGycAAGAxAABYKQAAEAAAACYAAAAIAAAAAAAAAAAAAAA="/>
              </a:ext>
            </a:extLst>
          </p:cNvSpPr>
          <p:nvPr>
            <p:ph type="ftr" idx="11"/>
          </p:nvPr>
        </p:nvSpPr>
        <p:spPr/>
        <p:txBody>
          <a:bodyPr/>
          <a:lstStyle/>
          <a:p>
            <a:pPr>
              <a:defRPr lang="de-de"/>
            </a:pPr>
            <a:r>
              <a:t>Footer</a:t>
            </a:r>
          </a:p>
        </p:txBody>
      </p:sp>
      <p:sp>
        <p:nvSpPr>
          <p:cNvPr id="5" name="PlaceHolder 4"/>
          <p:cNvSpPr>
            <a:spLocks noGrp="1" noChangeArrowheads="1"/>
            <a:extLst>
              <a:ext uri="smNativeData">
                <pr:smNativeData xmlns:pr="smNativeData" val="SMDATA_13_qdf5ZRMAAAAlAAAAZAAAAA0AAAAAjgAAAEcAAACOAAAARw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CNQAAGycAAEFHAABYKQAAEAAAACYAAAAIAAAAAAAAAAAAAAA="/>
              </a:ext>
            </a:extLst>
          </p:cNvSpPr>
          <p:nvPr>
            <p:ph type="sldNum" idx="12"/>
          </p:nvPr>
        </p:nvSpPr>
        <p:spPr/>
        <p:txBody>
          <a:bodyPr/>
          <a:lstStyle/>
          <a:p>
            <a:pPr>
              <a:defRPr lang="de-de"/>
            </a:pPr>
            <a:fld id="{35A9D59F-D1D8-FC23-9611-27769B5F6072}" type="slidenum">
              <a:t>&lt;#&gt;</a:t>
            </a:fld>
          </a:p>
        </p:txBody>
      </p:sp>
      <p:sp>
        <p:nvSpPr>
          <p:cNvPr id="6" name="PlaceHolder 5"/>
          <p:cNvSpPr>
            <a:spLocks noGrp="1" noChangeArrowheads="1"/>
            <a:extLst>
              <a:ext uri="smNativeData">
                <pr:smNativeData xmlns:pr="smNativeData" val="SMDATA_13_qdf5ZRMAAAAlAAAAZAAAAA0AAAAAjgAAAEcAAACOAAAARw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AAwAAGycAAD8VAABYKQAAEAAAACYAAAAIAAAAAAAAAAAAAAA="/>
              </a:ext>
            </a:extLst>
          </p:cNvSpPr>
          <p:nvPr>
            <p:ph type="dt" idx="10"/>
          </p:nvPr>
        </p:nvSpPr>
        <p:spPr/>
        <p:txBody>
          <a:bodyPr/>
          <a:lstStyle/>
          <a:p>
            <a:pPr>
              <a:defRPr lang="de-de"/>
            </a:pPr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 noChangeArrowheads="1"/>
            <a:extLst>
              <a:ext uri="smNativeData">
                <pr:smNativeData xmlns:pr="smNativeData" val="SMDATA_13_qdf5ZRMAAAAlAAAAZAAAAA0AAAAAAAAAAAAAAAAAAAAAA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AAwAArwEAAEFHAAC6CAAAEAAAACYAAAAIAAAAPCAAAP8fAAA="/>
              </a:ext>
            </a:extLst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0" tIns="0" rIns="0" bIns="0" numCol="1" spcCol="215900" anchor="ctr">
            <a:prstTxWarp prst="textNoShape">
              <a:avLst/>
            </a:prstTxWarp>
          </a:bodyPr>
          <a:lstStyle/>
          <a:p>
            <a:pPr>
              <a:defRPr lang="de-de"/>
            </a:pPr>
          </a:p>
        </p:txBody>
      </p:sp>
      <p:sp>
        <p:nvSpPr>
          <p:cNvPr id="3" name="PlaceHolder 2"/>
          <p:cNvSpPr>
            <a:spLocks noGrp="1" noChangeArrowheads="1"/>
            <a:extLst>
              <a:ext uri="smNativeData">
                <pr:smNativeData xmlns:pr="smNativeData" val="SMDATA_13_qdf5ZRMAAAAlAAAAZAAAAA0AAAAAAAAAAAAAAAAAAAAAA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AAwAA3wkAAEFHAABWIgAAEAAAACYAAAAIAAAAPCAAAP8fAAA="/>
              </a:ext>
            </a:extLst>
          </p:cNvSpPr>
          <p:nvPr>
            <p:ph idx="1"/>
          </p:nvPr>
        </p:nvSpPr>
        <p:spPr>
          <a:noFill/>
          <a:ln>
            <a:noFill/>
          </a:ln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>
              <a:defRPr lang="de-de"/>
            </a:pPr>
          </a:p>
        </p:txBody>
      </p:sp>
      <p:sp>
        <p:nvSpPr>
          <p:cNvPr id="4" name="PlaceHolder 3"/>
          <p:cNvSpPr>
            <a:spLocks noGrp="1" noChangeArrowheads="1"/>
            <a:extLst>
              <a:ext uri="smNativeData">
                <pr:smNativeData xmlns:pr="smNativeData" val="SMDATA_13_qdf5ZRMAAAAlAAAAZAAAAA0AAAAAjgAAAEcAAACOAAAARw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iGQAAGycAAGAxAABYKQAAEAAAACYAAAAIAAAAAAAAAAAAAAA="/>
              </a:ext>
            </a:extLst>
          </p:cNvSpPr>
          <p:nvPr>
            <p:ph type="ftr" idx="11"/>
          </p:nvPr>
        </p:nvSpPr>
        <p:spPr/>
        <p:txBody>
          <a:bodyPr/>
          <a:lstStyle/>
          <a:p>
            <a:pPr>
              <a:defRPr lang="de-de"/>
            </a:pPr>
            <a:r>
              <a:t>Footer</a:t>
            </a:r>
          </a:p>
        </p:txBody>
      </p:sp>
      <p:sp>
        <p:nvSpPr>
          <p:cNvPr id="5" name="PlaceHolder 4"/>
          <p:cNvSpPr>
            <a:spLocks noGrp="1" noChangeArrowheads="1"/>
            <a:extLst>
              <a:ext uri="smNativeData">
                <pr:smNativeData xmlns:pr="smNativeData" val="SMDATA_13_qdf5ZRMAAAAlAAAAZAAAAA0AAAAAjgAAAEcAAACOAAAARw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CNQAAGycAAEFHAABYKQAAEAAAACYAAAAIAAAAAAAAAAAAAAA="/>
              </a:ext>
            </a:extLst>
          </p:cNvSpPr>
          <p:nvPr>
            <p:ph type="sldNum" idx="12"/>
          </p:nvPr>
        </p:nvSpPr>
        <p:spPr/>
        <p:txBody>
          <a:bodyPr/>
          <a:lstStyle/>
          <a:p>
            <a:pPr>
              <a:defRPr lang="de-de"/>
            </a:pPr>
            <a:fld id="{2B29A542-0CC6-7C53-8891-FA06EBDF7EAF}" type="slidenum">
              <a:t>&lt;#&gt;</a:t>
            </a:fld>
          </a:p>
        </p:txBody>
      </p:sp>
      <p:sp>
        <p:nvSpPr>
          <p:cNvPr id="6" name="PlaceHolder 5"/>
          <p:cNvSpPr>
            <a:spLocks noGrp="1" noChangeArrowheads="1"/>
            <a:extLst>
              <a:ext uri="smNativeData">
                <pr:smNativeData xmlns:pr="smNativeData" val="SMDATA_13_qdf5ZRMAAAAlAAAAZAAAAA0AAAAAjgAAAEcAAACOAAAARw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AAwAAGycAAD8VAABYKQAAEAAAACYAAAAIAAAAAAAAAAAAAAA="/>
              </a:ext>
            </a:extLst>
          </p:cNvSpPr>
          <p:nvPr>
            <p:ph type="dt" idx="10"/>
          </p:nvPr>
        </p:nvSpPr>
        <p:spPr/>
        <p:txBody>
          <a:bodyPr/>
          <a:lstStyle/>
          <a:p>
            <a:pPr>
              <a:defRPr lang="de-de"/>
            </a:pPr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 noChangeArrowheads="1"/>
            <a:extLst>
              <a:ext uri="smNativeData">
                <pr:smNativeData xmlns:pr="smNativeData" val="SMDATA_13_qdf5ZRMAAAAlAAAAZAAAAA0AAAAAAAAAAAAAAAAAAAAAA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AAwAArwEAAEFHAAC6CAAAEAAAACYAAAAIAAAAPCAAAP8fAAA="/>
              </a:ext>
            </a:extLst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0" tIns="0" rIns="0" bIns="0" numCol="1" spcCol="215900" anchor="ctr">
            <a:prstTxWarp prst="textNoShape">
              <a:avLst/>
            </a:prstTxWarp>
          </a:bodyPr>
          <a:lstStyle/>
          <a:p>
            <a:pPr>
              <a:defRPr lang="de-de"/>
            </a:pPr>
          </a:p>
        </p:txBody>
      </p:sp>
      <p:sp>
        <p:nvSpPr>
          <p:cNvPr id="3" name="PlaceHolder 2"/>
          <p:cNvSpPr>
            <a:spLocks noGrp="1" noChangeArrowheads="1"/>
            <a:extLst>
              <a:ext uri="smNativeData">
                <pr:smNativeData xmlns:pr="smNativeData" val="SMDATA_13_qdf5ZRMAAAAlAAAAZAAAAA0AAAAAAAAAAAAAAAAAAAAAA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AAwAA3wkAALEkAABWIgAAEAAAACYAAAAIAAAAPSAAAP8fAAA="/>
              </a:ext>
            </a:extLst>
          </p:cNvSpPr>
          <p:nvPr>
            <p:ph idx="1"/>
          </p:nvPr>
        </p:nvSpPr>
        <p:spPr>
          <a:xfrm>
            <a:off x="609600" y="1604645"/>
            <a:ext cx="5354955" cy="3977005"/>
          </a:xfrm>
          <a:noFill/>
          <a:ln>
            <a:noFill/>
          </a:ln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>
              <a:defRPr lang="de-de"/>
            </a:pPr>
          </a:p>
        </p:txBody>
      </p:sp>
      <p:sp>
        <p:nvSpPr>
          <p:cNvPr id="4" name="PlaceHolder 3"/>
          <p:cNvSpPr>
            <a:spLocks noGrp="1" noChangeArrowheads="1"/>
            <a:extLst>
              <a:ext uri="smNativeData">
                <pr:smNativeData xmlns:pr="smNativeData" val="SMDATA_13_qdf5ZRMAAAAlAAAAZAAAAA0AAAAAAAAAAAAAAAAAAAAAA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XJgAA3wkAAEhHAABWIgAAEAAAACYAAAAIAAAAPSAAAP8fAAA="/>
              </a:ext>
            </a:extLst>
          </p:cNvSpPr>
          <p:nvPr>
            <p:ph idx="1"/>
          </p:nvPr>
        </p:nvSpPr>
        <p:spPr>
          <a:xfrm>
            <a:off x="6232525" y="1604645"/>
            <a:ext cx="5354955" cy="3977005"/>
          </a:xfrm>
          <a:noFill/>
          <a:ln>
            <a:noFill/>
          </a:ln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>
              <a:defRPr lang="de-de"/>
            </a:pPr>
          </a:p>
        </p:txBody>
      </p:sp>
      <p:sp>
        <p:nvSpPr>
          <p:cNvPr id="5" name="PlaceHolder 4"/>
          <p:cNvSpPr>
            <a:spLocks noGrp="1" noChangeArrowheads="1"/>
            <a:extLst>
              <a:ext uri="smNativeData">
                <pr:smNativeData xmlns:pr="smNativeData" val="SMDATA_13_qdf5ZRMAAAAlAAAAZAAAAA0AAAAAjgAAAEcAAACOAAAARw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iGQAAGycAAGAxAABYKQAAEAAAACYAAAAIAAAAAAAAAAAAAAA="/>
              </a:ext>
            </a:extLst>
          </p:cNvSpPr>
          <p:nvPr>
            <p:ph type="ftr" idx="11"/>
          </p:nvPr>
        </p:nvSpPr>
        <p:spPr/>
        <p:txBody>
          <a:bodyPr/>
          <a:lstStyle/>
          <a:p>
            <a:pPr>
              <a:defRPr lang="de-de"/>
            </a:pPr>
            <a:r>
              <a:t>Footer</a:t>
            </a:r>
          </a:p>
        </p:txBody>
      </p:sp>
      <p:sp>
        <p:nvSpPr>
          <p:cNvPr id="6" name="PlaceHolder 5"/>
          <p:cNvSpPr>
            <a:spLocks noGrp="1" noChangeArrowheads="1"/>
            <a:extLst>
              <a:ext uri="smNativeData">
                <pr:smNativeData xmlns:pr="smNativeData" val="SMDATA_13_qdf5ZRMAAAAlAAAAZAAAAA0AAAAAjgAAAEcAAACOAAAARw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CNQAAGycAAEFHAABYKQAAEAAAACYAAAAIAAAAAAAAAAAAAAA="/>
              </a:ext>
            </a:extLst>
          </p:cNvSpPr>
          <p:nvPr>
            <p:ph type="sldNum" idx="12"/>
          </p:nvPr>
        </p:nvSpPr>
        <p:spPr/>
        <p:txBody>
          <a:bodyPr/>
          <a:lstStyle/>
          <a:p>
            <a:pPr>
              <a:defRPr lang="de-de"/>
            </a:pPr>
            <a:fld id="{29F20C4A-04C4-A7FA-8A4A-F2AF42047CA7}" type="slidenum">
              <a:t>&lt;#&gt;</a:t>
            </a:fld>
          </a:p>
        </p:txBody>
      </p:sp>
      <p:sp>
        <p:nvSpPr>
          <p:cNvPr id="7" name="PlaceHolder 6"/>
          <p:cNvSpPr>
            <a:spLocks noGrp="1" noChangeArrowheads="1"/>
            <a:extLst>
              <a:ext uri="smNativeData">
                <pr:smNativeData xmlns:pr="smNativeData" val="SMDATA_13_qdf5ZRMAAAAlAAAAZAAAAA0AAAAAjgAAAEcAAACOAAAARw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AAwAAGycAAD8VAABYKQAAEAAAACYAAAAIAAAAAAAAAAAAAAA="/>
              </a:ext>
            </a:extLst>
          </p:cNvSpPr>
          <p:nvPr>
            <p:ph type="dt" idx="10"/>
          </p:nvPr>
        </p:nvSpPr>
        <p:spPr/>
        <p:txBody>
          <a:bodyPr/>
          <a:lstStyle/>
          <a:p>
            <a:pPr>
              <a:defRPr lang="de-de"/>
            </a:pPr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 noChangeArrowheads="1"/>
            <a:extLst>
              <a:ext uri="smNativeData">
                <pr:smNativeData xmlns:pr="smNativeData" val="SMDATA_13_qdf5ZRMAAAAlAAAAZAAAAA0AAAAAAAAAAAAAAAAAAAAAA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AAwAArwEAAEFHAAC6CAAAEAAAACYAAAAIAAAAPCAAAP8fAAA="/>
              </a:ext>
            </a:extLst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0" tIns="0" rIns="0" bIns="0" numCol="1" spcCol="215900" anchor="ctr">
            <a:prstTxWarp prst="textNoShape">
              <a:avLst/>
            </a:prstTxWarp>
          </a:bodyPr>
          <a:lstStyle/>
          <a:p>
            <a:pPr>
              <a:defRPr lang="de-de"/>
            </a:pPr>
          </a:p>
        </p:txBody>
      </p:sp>
      <p:sp>
        <p:nvSpPr>
          <p:cNvPr id="3" name="PlaceHolder 2"/>
          <p:cNvSpPr>
            <a:spLocks noGrp="1" noChangeArrowheads="1"/>
            <a:extLst>
              <a:ext uri="smNativeData">
                <pr:smNativeData xmlns:pr="smNativeData" val="SMDATA_13_qdf5ZRMAAAAlAAAAZAAAAA0AAAAAjgAAAEcAAACOAAAARw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iGQAAGycAAGAxAABYKQAAEAAAACYAAAAIAAAAAAAAAAAAAAA="/>
              </a:ext>
            </a:extLst>
          </p:cNvSpPr>
          <p:nvPr>
            <p:ph type="ftr" idx="11"/>
          </p:nvPr>
        </p:nvSpPr>
        <p:spPr/>
        <p:txBody>
          <a:bodyPr/>
          <a:lstStyle/>
          <a:p>
            <a:pPr>
              <a:defRPr lang="de-de"/>
            </a:pPr>
            <a:r>
              <a:t>Footer</a:t>
            </a:r>
          </a:p>
        </p:txBody>
      </p:sp>
      <p:sp>
        <p:nvSpPr>
          <p:cNvPr id="4" name="PlaceHolder 3"/>
          <p:cNvSpPr>
            <a:spLocks noGrp="1" noChangeArrowheads="1"/>
            <a:extLst>
              <a:ext uri="smNativeData">
                <pr:smNativeData xmlns:pr="smNativeData" val="SMDATA_13_qdf5ZRMAAAAlAAAAZAAAAA0AAAAAjgAAAEcAAACOAAAARw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CNQAAGycAAEFHAABYKQAAEAAAACYAAAAIAAAAAAAAAAAAAAA="/>
              </a:ext>
            </a:extLst>
          </p:cNvSpPr>
          <p:nvPr>
            <p:ph type="sldNum" idx="12"/>
          </p:nvPr>
        </p:nvSpPr>
        <p:spPr/>
        <p:txBody>
          <a:bodyPr/>
          <a:lstStyle/>
          <a:p>
            <a:pPr>
              <a:defRPr lang="de-de"/>
            </a:pPr>
            <a:fld id="{10753C45-0BFD-20CA-B3CD-FD9F728345A8}" type="slidenum">
              <a:t>&lt;#&gt;</a:t>
            </a:fld>
          </a:p>
        </p:txBody>
      </p:sp>
      <p:sp>
        <p:nvSpPr>
          <p:cNvPr id="5" name="PlaceHolder 4"/>
          <p:cNvSpPr>
            <a:spLocks noGrp="1" noChangeArrowheads="1"/>
            <a:extLst>
              <a:ext uri="smNativeData">
                <pr:smNativeData xmlns:pr="smNativeData" val="SMDATA_13_qdf5ZRMAAAAlAAAAZAAAAA0AAAAAjgAAAEcAAACOAAAARw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AAwAAGycAAD8VAABYKQAAEAAAACYAAAAIAAAAAAAAAAAAAAA="/>
              </a:ext>
            </a:extLst>
          </p:cNvSpPr>
          <p:nvPr>
            <p:ph type="dt" idx="10"/>
          </p:nvPr>
        </p:nvSpPr>
        <p:spPr/>
        <p:txBody>
          <a:bodyPr/>
          <a:lstStyle/>
          <a:p>
            <a:pPr>
              <a:defRPr lang="de-de"/>
            </a:pPr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 noChangeArrowheads="1"/>
            <a:extLst>
              <a:ext uri="smNativeData">
                <pr:smNativeData xmlns:pr="smNativeData" val="SMDATA_13_qdf5ZRMAAAAlAAAAZAAAAA0AAAAAAAAAAAAAAAAAAAAAA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AAwAArwEAAEFHAABWIgAAEAAAACYAAAAIAAAAvaAAAP8fAAA="/>
              </a:ext>
            </a:extLst>
          </p:cNvSpPr>
          <p:nvPr>
            <p:ph type="subTitle" idx="1"/>
          </p:nvPr>
        </p:nvSpPr>
        <p:spPr>
          <a:xfrm>
            <a:off x="609600" y="273685"/>
            <a:ext cx="10973435" cy="5307965"/>
          </a:xfrm>
          <a:noFill/>
          <a:ln>
            <a:noFill/>
          </a:ln>
        </p:spPr>
        <p:txBody>
          <a:bodyPr vert="horz" wrap="square" lIns="0" tIns="0" rIns="0" bIns="0" numCol="1" spcCol="215900" anchor="ctr">
            <a:prstTxWarp prst="textNoShape">
              <a:avLst/>
            </a:prstTxWarp>
          </a:bodyPr>
          <a:lstStyle>
            <a:lvl1pPr algn="ctr">
              <a:buNone/>
              <a:defRPr lang="de-de"/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  <a:lvl6pPr>
              <a:defRPr lang="de-de"/>
            </a:lvl6pPr>
            <a:lvl7pPr>
              <a:defRPr lang="de-de"/>
            </a:lvl7pPr>
          </a:lstStyle>
          <a:p>
            <a:pPr>
              <a:defRPr lang="de-de"/>
            </a:pPr>
          </a:p>
        </p:txBody>
      </p:sp>
      <p:sp>
        <p:nvSpPr>
          <p:cNvPr id="3" name="PlaceHolder 2"/>
          <p:cNvSpPr>
            <a:spLocks noGrp="1" noChangeArrowheads="1"/>
            <a:extLst>
              <a:ext uri="smNativeData">
                <pr:smNativeData xmlns:pr="smNativeData" val="SMDATA_13_qdf5ZRMAAAAlAAAAZAAAAA0AAAAAjgAAAEcAAACOAAAARw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iGQAAGycAAGAxAABYKQAAEAAAACYAAAAIAAAAAAAAAAAAAAA="/>
              </a:ext>
            </a:extLst>
          </p:cNvSpPr>
          <p:nvPr>
            <p:ph type="ftr" idx="11"/>
          </p:nvPr>
        </p:nvSpPr>
        <p:spPr/>
        <p:txBody>
          <a:bodyPr/>
          <a:lstStyle/>
          <a:p>
            <a:pPr>
              <a:defRPr lang="de-de"/>
            </a:pPr>
            <a:r>
              <a:t>Footer</a:t>
            </a:r>
          </a:p>
        </p:txBody>
      </p:sp>
      <p:sp>
        <p:nvSpPr>
          <p:cNvPr id="4" name="PlaceHolder 3"/>
          <p:cNvSpPr>
            <a:spLocks noGrp="1" noChangeArrowheads="1"/>
            <a:extLst>
              <a:ext uri="smNativeData">
                <pr:smNativeData xmlns:pr="smNativeData" val="SMDATA_13_qdf5ZRMAAAAlAAAAZAAAAA0AAAAAjgAAAEcAAACOAAAARw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CNQAAGycAAEFHAABYKQAAEAAAACYAAAAIAAAAAAAAAAAAAAA="/>
              </a:ext>
            </a:extLst>
          </p:cNvSpPr>
          <p:nvPr>
            <p:ph type="sldNum" idx="12"/>
          </p:nvPr>
        </p:nvSpPr>
        <p:spPr/>
        <p:txBody>
          <a:bodyPr/>
          <a:lstStyle/>
          <a:p>
            <a:pPr>
              <a:defRPr lang="de-de"/>
            </a:pPr>
            <a:fld id="{5283321E-50BF-D6C4-F13B-A6917C7507F3}" type="slidenum">
              <a:t>&lt;#&gt;</a:t>
            </a:fld>
          </a:p>
        </p:txBody>
      </p:sp>
      <p:sp>
        <p:nvSpPr>
          <p:cNvPr id="5" name="PlaceHolder 4"/>
          <p:cNvSpPr>
            <a:spLocks noGrp="1" noChangeArrowheads="1"/>
            <a:extLst>
              <a:ext uri="smNativeData">
                <pr:smNativeData xmlns:pr="smNativeData" val="SMDATA_13_qdf5ZRMAAAAlAAAAZAAAAA0AAAAAjgAAAEcAAACOAAAARw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AAwAAGycAAD8VAABYKQAAEAAAACYAAAAIAAAAAAAAAAAAAAA="/>
              </a:ext>
            </a:extLst>
          </p:cNvSpPr>
          <p:nvPr>
            <p:ph type="dt" idx="10"/>
          </p:nvPr>
        </p:nvSpPr>
        <p:spPr/>
        <p:txBody>
          <a:bodyPr/>
          <a:lstStyle/>
          <a:p>
            <a:pPr>
              <a:defRPr lang="de-de"/>
            </a:pPr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 noChangeArrowheads="1"/>
            <a:extLst>
              <a:ext uri="smNativeData">
                <pr:smNativeData xmlns:pr="smNativeData" val="SMDATA_13_qdf5ZRMAAAAlAAAAZAAAAA0AAAAAAAAAAAAAAAAAAAAAA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AAwAArwEAAEFHAAC6CAAAEAAAACYAAAAIAAAAPCAAAP8fAAA="/>
              </a:ext>
            </a:extLst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0" tIns="0" rIns="0" bIns="0" numCol="1" spcCol="215900" anchor="ctr">
            <a:prstTxWarp prst="textNoShape">
              <a:avLst/>
            </a:prstTxWarp>
          </a:bodyPr>
          <a:lstStyle/>
          <a:p>
            <a:pPr>
              <a:defRPr lang="de-de"/>
            </a:pPr>
          </a:p>
        </p:txBody>
      </p:sp>
      <p:sp>
        <p:nvSpPr>
          <p:cNvPr id="3" name="PlaceHolder 2"/>
          <p:cNvSpPr>
            <a:spLocks noGrp="1" noChangeArrowheads="1"/>
            <a:extLst>
              <a:ext uri="smNativeData">
                <pr:smNativeData xmlns:pr="smNativeData" val="SMDATA_13_qdf5ZRMAAAAlAAAAZAAAAA0AAAAAAAAAAAAAAAAAAAAAA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AAwAA3wkAALEkAACKFQAAEAAAACYAAAAIAAAAPSAAAP8fAAA="/>
              </a:ext>
            </a:extLst>
          </p:cNvSpPr>
          <p:nvPr>
            <p:ph idx="1"/>
          </p:nvPr>
        </p:nvSpPr>
        <p:spPr>
          <a:xfrm>
            <a:off x="609600" y="1604645"/>
            <a:ext cx="5354955" cy="1896745"/>
          </a:xfrm>
          <a:noFill/>
          <a:ln>
            <a:noFill/>
          </a:ln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>
              <a:defRPr lang="de-de"/>
            </a:pPr>
          </a:p>
        </p:txBody>
      </p:sp>
      <p:sp>
        <p:nvSpPr>
          <p:cNvPr id="4" name="PlaceHolder 3"/>
          <p:cNvSpPr>
            <a:spLocks noGrp="1" noChangeArrowheads="1"/>
            <a:extLst>
              <a:ext uri="smNativeData">
                <pr:smNativeData xmlns:pr="smNativeData" val="SMDATA_13_qdf5ZRMAAAAlAAAAZAAAAA0AAAAAAAAAAAAAAAAAAAAAA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XJgAA3wkAAEhHAABWIgAAEAAAACYAAAAIAAAAPSAAAP8fAAA="/>
              </a:ext>
            </a:extLst>
          </p:cNvSpPr>
          <p:nvPr>
            <p:ph idx="1"/>
          </p:nvPr>
        </p:nvSpPr>
        <p:spPr>
          <a:xfrm>
            <a:off x="6232525" y="1604645"/>
            <a:ext cx="5354955" cy="3977005"/>
          </a:xfrm>
          <a:noFill/>
          <a:ln>
            <a:noFill/>
          </a:ln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>
              <a:defRPr lang="de-de"/>
            </a:pPr>
          </a:p>
        </p:txBody>
      </p:sp>
      <p:sp>
        <p:nvSpPr>
          <p:cNvPr id="5" name="PlaceHolder 4"/>
          <p:cNvSpPr>
            <a:spLocks noGrp="1" noChangeArrowheads="1"/>
            <a:extLst>
              <a:ext uri="smNativeData">
                <pr:smNativeData xmlns:pr="smNativeData" val="SMDATA_13_qdf5ZRMAAAAlAAAAZAAAAA0AAAAAAAAAAAAAAAAAAAAAA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AAwAApxYAALEkAABSIgAAEAAAACYAAAAIAAAAPSAAAP8fAAA="/>
              </a:ext>
            </a:extLst>
          </p:cNvSpPr>
          <p:nvPr>
            <p:ph idx="1"/>
          </p:nvPr>
        </p:nvSpPr>
        <p:spPr>
          <a:xfrm>
            <a:off x="609600" y="3682365"/>
            <a:ext cx="5354955" cy="1896745"/>
          </a:xfrm>
          <a:noFill/>
          <a:ln>
            <a:noFill/>
          </a:ln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>
              <a:defRPr lang="de-de"/>
            </a:pPr>
          </a:p>
        </p:txBody>
      </p:sp>
      <p:sp>
        <p:nvSpPr>
          <p:cNvPr id="6" name="PlaceHolder 5"/>
          <p:cNvSpPr>
            <a:spLocks noGrp="1" noChangeArrowheads="1"/>
            <a:extLst>
              <a:ext uri="smNativeData">
                <pr:smNativeData xmlns:pr="smNativeData" val="SMDATA_13_qdf5ZRMAAAAlAAAAZAAAAA0AAAAAjgAAAEcAAACOAAAARw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iGQAAGycAAGAxAABYKQAAEAAAACYAAAAIAAAAAAAAAAAAAAA="/>
              </a:ext>
            </a:extLst>
          </p:cNvSpPr>
          <p:nvPr>
            <p:ph type="ftr" idx="11"/>
          </p:nvPr>
        </p:nvSpPr>
        <p:spPr/>
        <p:txBody>
          <a:bodyPr/>
          <a:lstStyle/>
          <a:p>
            <a:pPr>
              <a:defRPr lang="de-de"/>
            </a:pPr>
            <a:r>
              <a:t>Footer</a:t>
            </a:r>
          </a:p>
        </p:txBody>
      </p:sp>
      <p:sp>
        <p:nvSpPr>
          <p:cNvPr id="7" name="PlaceHolder 6"/>
          <p:cNvSpPr>
            <a:spLocks noGrp="1" noChangeArrowheads="1"/>
            <a:extLst>
              <a:ext uri="smNativeData">
                <pr:smNativeData xmlns:pr="smNativeData" val="SMDATA_13_qdf5ZRMAAAAlAAAAZAAAAA0AAAAAjgAAAEcAAACOAAAARw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CNQAAGycAAEFHAABYKQAAEAAAACYAAAAIAAAAAAAAAAAAAAA="/>
              </a:ext>
            </a:extLst>
          </p:cNvSpPr>
          <p:nvPr>
            <p:ph type="sldNum" idx="12"/>
          </p:nvPr>
        </p:nvSpPr>
        <p:spPr/>
        <p:txBody>
          <a:bodyPr/>
          <a:lstStyle/>
          <a:p>
            <a:pPr>
              <a:defRPr lang="de-de"/>
            </a:pPr>
            <a:fld id="{1E1E5EA1-EFF3-4BA8-BDA6-19FD10E84B4C}" type="slidenum">
              <a:t>&lt;#&gt;</a:t>
            </a:fld>
          </a:p>
        </p:txBody>
      </p:sp>
      <p:sp>
        <p:nvSpPr>
          <p:cNvPr id="8" name="PlaceHolder 7"/>
          <p:cNvSpPr>
            <a:spLocks noGrp="1" noChangeArrowheads="1"/>
            <a:extLst>
              <a:ext uri="smNativeData">
                <pr:smNativeData xmlns:pr="smNativeData" val="SMDATA_13_qdf5ZRMAAAAlAAAAZAAAAA0AAAAAjgAAAEcAAACOAAAARw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AAwAAGycAAD8VAABYKQAAEAAAACYAAAAIAAAAAAAAAAAAAAA="/>
              </a:ext>
            </a:extLst>
          </p:cNvSpPr>
          <p:nvPr>
            <p:ph type="dt" idx="10"/>
          </p:nvPr>
        </p:nvSpPr>
        <p:spPr/>
        <p:txBody>
          <a:bodyPr/>
          <a:lstStyle/>
          <a:p>
            <a:pPr>
              <a:defRPr lang="de-de"/>
            </a:pPr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 noChangeArrowheads="1"/>
            <a:extLst>
              <a:ext uri="smNativeData">
                <pr:smNativeData xmlns:pr="smNativeData" val="SMDATA_13_qdf5ZRMAAAAlAAAAZAAAAA0AAAAAAAAAAAAAAAAAAAAAA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AAwAArwEAAEFHAAC6CAAAEAAAACYAAAAIAAAAPCAAAP8fAAA="/>
              </a:ext>
            </a:extLst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0" tIns="0" rIns="0" bIns="0" numCol="1" spcCol="215900" anchor="ctr">
            <a:prstTxWarp prst="textNoShape">
              <a:avLst/>
            </a:prstTxWarp>
          </a:bodyPr>
          <a:lstStyle/>
          <a:p>
            <a:pPr>
              <a:defRPr lang="de-de"/>
            </a:pPr>
          </a:p>
        </p:txBody>
      </p:sp>
      <p:sp>
        <p:nvSpPr>
          <p:cNvPr id="3" name="PlaceHolder 2"/>
          <p:cNvSpPr>
            <a:spLocks noGrp="1" noChangeArrowheads="1"/>
            <a:extLst>
              <a:ext uri="smNativeData">
                <pr:smNativeData xmlns:pr="smNativeData" val="SMDATA_13_qdf5ZRMAAAAlAAAAZAAAAA0AAAAAAAAAAAAAAAAAAAAAA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AAwAA3wkAALEkAABWIgAAEAAAACYAAAAIAAAAPSAAAP8fAAA="/>
              </a:ext>
            </a:extLst>
          </p:cNvSpPr>
          <p:nvPr>
            <p:ph idx="1"/>
          </p:nvPr>
        </p:nvSpPr>
        <p:spPr>
          <a:xfrm>
            <a:off x="609600" y="1604645"/>
            <a:ext cx="5354955" cy="3977005"/>
          </a:xfrm>
          <a:noFill/>
          <a:ln>
            <a:noFill/>
          </a:ln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>
              <a:defRPr lang="de-de"/>
            </a:pPr>
          </a:p>
        </p:txBody>
      </p:sp>
      <p:sp>
        <p:nvSpPr>
          <p:cNvPr id="4" name="PlaceHolder 3"/>
          <p:cNvSpPr>
            <a:spLocks noGrp="1" noChangeArrowheads="1"/>
            <a:extLst>
              <a:ext uri="smNativeData">
                <pr:smNativeData xmlns:pr="smNativeData" val="SMDATA_13_qdf5ZRMAAAAlAAAAZAAAAA0AAAAAAAAAAAAAAAAAAAAAA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XJgAA3wkAAEhHAACKFQAAEAAAACYAAAAIAAAAPSAAAP8fAAA="/>
              </a:ext>
            </a:extLst>
          </p:cNvSpPr>
          <p:nvPr>
            <p:ph idx="1"/>
          </p:nvPr>
        </p:nvSpPr>
        <p:spPr>
          <a:xfrm>
            <a:off x="6232525" y="1604645"/>
            <a:ext cx="5354955" cy="1896745"/>
          </a:xfrm>
          <a:noFill/>
          <a:ln>
            <a:noFill/>
          </a:ln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>
              <a:defRPr lang="de-de"/>
            </a:pPr>
          </a:p>
        </p:txBody>
      </p:sp>
      <p:sp>
        <p:nvSpPr>
          <p:cNvPr id="5" name="PlaceHolder 4"/>
          <p:cNvSpPr>
            <a:spLocks noGrp="1" noChangeArrowheads="1"/>
            <a:extLst>
              <a:ext uri="smNativeData">
                <pr:smNativeData xmlns:pr="smNativeData" val="SMDATA_13_qdf5ZRMAAAAlAAAAZAAAAA0AAAAAAAAAAAAAAAAAAAAAA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XJgAApxYAAEhHAABSIgAAEAAAACYAAAAIAAAAPSAAAP8fAAA="/>
              </a:ext>
            </a:extLst>
          </p:cNvSpPr>
          <p:nvPr>
            <p:ph idx="1"/>
          </p:nvPr>
        </p:nvSpPr>
        <p:spPr>
          <a:xfrm>
            <a:off x="6232525" y="3682365"/>
            <a:ext cx="5354955" cy="1896745"/>
          </a:xfrm>
          <a:noFill/>
          <a:ln>
            <a:noFill/>
          </a:ln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>
              <a:defRPr lang="de-de"/>
            </a:pPr>
          </a:p>
        </p:txBody>
      </p:sp>
      <p:sp>
        <p:nvSpPr>
          <p:cNvPr id="6" name="PlaceHolder 5"/>
          <p:cNvSpPr>
            <a:spLocks noGrp="1" noChangeArrowheads="1"/>
            <a:extLst>
              <a:ext uri="smNativeData">
                <pr:smNativeData xmlns:pr="smNativeData" val="SMDATA_13_qdf5ZRMAAAAlAAAAZAAAAA0AAAAAjgAAAEcAAACOAAAARw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iGQAAGycAAGAxAABYKQAAEAAAACYAAAAIAAAAAAAAAAAAAAA="/>
              </a:ext>
            </a:extLst>
          </p:cNvSpPr>
          <p:nvPr>
            <p:ph type="ftr" idx="11"/>
          </p:nvPr>
        </p:nvSpPr>
        <p:spPr/>
        <p:txBody>
          <a:bodyPr/>
          <a:lstStyle/>
          <a:p>
            <a:pPr>
              <a:defRPr lang="de-de"/>
            </a:pPr>
            <a:r>
              <a:t>Footer</a:t>
            </a:r>
          </a:p>
        </p:txBody>
      </p:sp>
      <p:sp>
        <p:nvSpPr>
          <p:cNvPr id="7" name="PlaceHolder 6"/>
          <p:cNvSpPr>
            <a:spLocks noGrp="1" noChangeArrowheads="1"/>
            <a:extLst>
              <a:ext uri="smNativeData">
                <pr:smNativeData xmlns:pr="smNativeData" val="SMDATA_13_qdf5ZRMAAAAlAAAAZAAAAA0AAAAAjgAAAEcAAACOAAAARw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CNQAAGycAAEFHAABYKQAAEAAAACYAAAAIAAAAAAAAAAAAAAA="/>
              </a:ext>
            </a:extLst>
          </p:cNvSpPr>
          <p:nvPr>
            <p:ph type="sldNum" idx="12"/>
          </p:nvPr>
        </p:nvSpPr>
        <p:spPr/>
        <p:txBody>
          <a:bodyPr/>
          <a:lstStyle/>
          <a:p>
            <a:pPr>
              <a:defRPr lang="de-de"/>
            </a:pPr>
            <a:fld id="{27F9E252-1CCA-AC14-8441-EA41AC0F72BF}" type="slidenum">
              <a:t>&lt;#&gt;</a:t>
            </a:fld>
          </a:p>
        </p:txBody>
      </p:sp>
      <p:sp>
        <p:nvSpPr>
          <p:cNvPr id="8" name="PlaceHolder 7"/>
          <p:cNvSpPr>
            <a:spLocks noGrp="1" noChangeArrowheads="1"/>
            <a:extLst>
              <a:ext uri="smNativeData">
                <pr:smNativeData xmlns:pr="smNativeData" val="SMDATA_13_qdf5ZRMAAAAlAAAAZAAAAA0AAAAAjgAAAEcAAACOAAAARw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AAwAAGycAAD8VAABYKQAAEAAAACYAAAAIAAAAAAAAAAAAAAA="/>
              </a:ext>
            </a:extLst>
          </p:cNvSpPr>
          <p:nvPr>
            <p:ph type="dt" idx="10"/>
          </p:nvPr>
        </p:nvSpPr>
        <p:spPr/>
        <p:txBody>
          <a:bodyPr/>
          <a:lstStyle/>
          <a:p>
            <a:pPr>
              <a:defRPr lang="de-de"/>
            </a:pPr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 noChangeArrowheads="1"/>
            <a:extLst>
              <a:ext uri="smNativeData">
                <pr:smNativeData xmlns:pr="smNativeData" val="SMDATA_13_qdf5ZRMAAAAlAAAAZAAAAA0AAAAAAAAAAAAAAAAAAAAAA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AAwAArwEAAEFHAAC6CAAAEAAAACYAAAAIAAAAPCAAAP8fAAA="/>
              </a:ext>
            </a:extLst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0" tIns="0" rIns="0" bIns="0" numCol="1" spcCol="215900" anchor="ctr">
            <a:prstTxWarp prst="textNoShape">
              <a:avLst/>
            </a:prstTxWarp>
          </a:bodyPr>
          <a:lstStyle/>
          <a:p>
            <a:pPr>
              <a:defRPr lang="de-de"/>
            </a:pPr>
          </a:p>
        </p:txBody>
      </p:sp>
      <p:sp>
        <p:nvSpPr>
          <p:cNvPr id="3" name="PlaceHolder 2"/>
          <p:cNvSpPr>
            <a:spLocks noGrp="1" noChangeArrowheads="1"/>
            <a:extLst>
              <a:ext uri="smNativeData">
                <pr:smNativeData xmlns:pr="smNativeData" val="SMDATA_13_qdf5ZRMAAAAlAAAAZAAAAA0AAAAAAAAAAAAAAAAAAAAAA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AAwAA3wkAALEkAACKFQAAEAAAACYAAAAIAAAAPSAAAP8fAAA="/>
              </a:ext>
            </a:extLst>
          </p:cNvSpPr>
          <p:nvPr>
            <p:ph idx="1"/>
          </p:nvPr>
        </p:nvSpPr>
        <p:spPr>
          <a:xfrm>
            <a:off x="609600" y="1604645"/>
            <a:ext cx="5354955" cy="1896745"/>
          </a:xfrm>
          <a:noFill/>
          <a:ln>
            <a:noFill/>
          </a:ln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>
              <a:defRPr lang="de-de"/>
            </a:pPr>
          </a:p>
        </p:txBody>
      </p:sp>
      <p:sp>
        <p:nvSpPr>
          <p:cNvPr id="4" name="PlaceHolder 3"/>
          <p:cNvSpPr>
            <a:spLocks noGrp="1" noChangeArrowheads="1"/>
            <a:extLst>
              <a:ext uri="smNativeData">
                <pr:smNativeData xmlns:pr="smNativeData" val="SMDATA_13_qdf5ZRMAAAAlAAAAZAAAAA0AAAAAAAAAAAAAAAAAAAAAA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XJgAA3wkAAEhHAACKFQAAEAAAACYAAAAIAAAAPSAAAP8fAAA="/>
              </a:ext>
            </a:extLst>
          </p:cNvSpPr>
          <p:nvPr>
            <p:ph idx="1"/>
          </p:nvPr>
        </p:nvSpPr>
        <p:spPr>
          <a:xfrm>
            <a:off x="6232525" y="1604645"/>
            <a:ext cx="5354955" cy="1896745"/>
          </a:xfrm>
          <a:noFill/>
          <a:ln>
            <a:noFill/>
          </a:ln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>
              <a:defRPr lang="de-de"/>
            </a:pPr>
          </a:p>
        </p:txBody>
      </p:sp>
      <p:sp>
        <p:nvSpPr>
          <p:cNvPr id="5" name="PlaceHolder 4"/>
          <p:cNvSpPr>
            <a:spLocks noGrp="1" noChangeArrowheads="1"/>
            <a:extLst>
              <a:ext uri="smNativeData">
                <pr:smNativeData xmlns:pr="smNativeData" val="SMDATA_13_qdf5ZRMAAAAlAAAAZAAAAA0AAAAAAAAAAAAAAAAAAAAAA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AAwAApxYAAEFHAABSIgAAEAAAACYAAAAIAAAAPSAAAP8fAAA="/>
              </a:ext>
            </a:extLst>
          </p:cNvSpPr>
          <p:nvPr>
            <p:ph idx="1"/>
          </p:nvPr>
        </p:nvSpPr>
        <p:spPr>
          <a:xfrm>
            <a:off x="609600" y="3682365"/>
            <a:ext cx="10973435" cy="1896745"/>
          </a:xfrm>
          <a:noFill/>
          <a:ln>
            <a:noFill/>
          </a:ln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>
              <a:defRPr lang="de-de"/>
            </a:pPr>
          </a:p>
        </p:txBody>
      </p:sp>
      <p:sp>
        <p:nvSpPr>
          <p:cNvPr id="6" name="PlaceHolder 5"/>
          <p:cNvSpPr>
            <a:spLocks noGrp="1" noChangeArrowheads="1"/>
            <a:extLst>
              <a:ext uri="smNativeData">
                <pr:smNativeData xmlns:pr="smNativeData" val="SMDATA_13_qdf5ZRMAAAAlAAAAZAAAAA0AAAAAjgAAAEcAAACOAAAARw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iGQAAGycAAGAxAABYKQAAEAAAACYAAAAIAAAAAAAAAAAAAAA="/>
              </a:ext>
            </a:extLst>
          </p:cNvSpPr>
          <p:nvPr>
            <p:ph type="ftr" idx="11"/>
          </p:nvPr>
        </p:nvSpPr>
        <p:spPr/>
        <p:txBody>
          <a:bodyPr/>
          <a:lstStyle/>
          <a:p>
            <a:pPr>
              <a:defRPr lang="de-de"/>
            </a:pPr>
            <a:r>
              <a:t>Footer</a:t>
            </a:r>
          </a:p>
        </p:txBody>
      </p:sp>
      <p:sp>
        <p:nvSpPr>
          <p:cNvPr id="7" name="PlaceHolder 6"/>
          <p:cNvSpPr>
            <a:spLocks noGrp="1" noChangeArrowheads="1"/>
            <a:extLst>
              <a:ext uri="smNativeData">
                <pr:smNativeData xmlns:pr="smNativeData" val="SMDATA_13_qdf5ZRMAAAAlAAAAZAAAAA0AAAAAjgAAAEcAAACOAAAARw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CNQAAGycAAEFHAABYKQAAEAAAACYAAAAIAAAAAAAAAAAAAAA="/>
              </a:ext>
            </a:extLst>
          </p:cNvSpPr>
          <p:nvPr>
            <p:ph type="sldNum" idx="12"/>
          </p:nvPr>
        </p:nvSpPr>
        <p:spPr/>
        <p:txBody>
          <a:bodyPr/>
          <a:lstStyle/>
          <a:p>
            <a:pPr>
              <a:defRPr lang="de-de"/>
            </a:pPr>
            <a:fld id="{361D43D1-9FDB-48B5-95A5-69E00DEB633C}" type="slidenum">
              <a:t>&lt;#&gt;</a:t>
            </a:fld>
          </a:p>
        </p:txBody>
      </p:sp>
      <p:sp>
        <p:nvSpPr>
          <p:cNvPr id="8" name="PlaceHolder 7"/>
          <p:cNvSpPr>
            <a:spLocks noGrp="1" noChangeArrowheads="1"/>
            <a:extLst>
              <a:ext uri="smNativeData">
                <pr:smNativeData xmlns:pr="smNativeData" val="SMDATA_13_qdf5ZRMAAAAlAAAAZAAAAA0AAAAAjgAAAEcAAACOAAAARw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YC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AAwAAGycAAD8VAABYKQAAEAAAACYAAAAIAAAAAAAAAAAAAAA="/>
              </a:ext>
            </a:extLst>
          </p:cNvSpPr>
          <p:nvPr>
            <p:ph type="dt" idx="10"/>
          </p:nvPr>
        </p:nvSpPr>
        <p:spPr/>
        <p:txBody>
          <a:bodyPr/>
          <a:lstStyle/>
          <a:p>
            <a:pPr>
              <a:defRPr lang="de-de"/>
            </a:pPr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 noChangeArrowheads="1"/>
            <a:extLst>
              <a:ext uri="smNativeData">
                <pr:smNativeData xmlns:pr="smNativeData" val="SMDATA_13_qdf5ZRMAAAAlAAAAZAAAAA0AAAAAjgAAAEcAAACOAAAARw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AAwAAGycAAD8VAABYKQAAEAAAACYAAAAIAAAAva8AAP8fAAA="/>
              </a:ext>
            </a:extLst>
          </p:cNvSpPr>
          <p:nvPr>
            <p:ph type="dt" idx="2"/>
          </p:nvPr>
        </p:nvSpPr>
        <p:spPr>
          <a:xfrm>
            <a:off x="609600" y="6356985"/>
            <a:ext cx="2844165" cy="363855"/>
          </a:xfrm>
          <a:prstGeom prst="rect">
            <a:avLst/>
          </a:prstGeom>
          <a:noFill/>
          <a:ln>
            <a:noFill/>
          </a:ln>
        </p:spPr>
        <p:txBody>
          <a:bodyPr vert="horz" wrap="square" lIns="90170" tIns="45085" rIns="90170" bIns="45085" numCol="1" spcCol="215900" anchor="ctr">
            <a:prstTxWarp prst="textNoShape">
              <a:avLst/>
            </a:prstTxWarp>
          </a:bodyPr>
          <a:lstStyle>
            <a:lvl1pPr>
              <a:defRPr lang="de-de" sz="1400" b="0" strike="noStrike" spc="0">
                <a:latin typeface="Times New Roman" pitchFamily="1" charset="0"/>
                <a:ea typeface="Basic Roman" pitchFamily="1" charset="0"/>
                <a:cs typeface="Basic Roman" pitchFamily="1" charset="0"/>
              </a:defRPr>
            </a:lvl1pPr>
          </a:lstStyle>
          <a:p>
            <a:pPr>
              <a:defRPr lang="de-de"/>
            </a:pPr>
            <a:r>
              <a:t>&lt;Datum/Uhrzeit&gt;</a:t>
            </a:r>
          </a:p>
        </p:txBody>
      </p:sp>
      <p:sp>
        <p:nvSpPr>
          <p:cNvPr id="3" name="PlaceHolder 2"/>
          <p:cNvSpPr>
            <a:spLocks noGrp="1" noChangeArrowheads="1"/>
            <a:extLst>
              <a:ext uri="smNativeData">
                <pr:smNativeData xmlns:pr="smNativeData" val="SMDATA_13_qdf5ZRMAAAAlAAAAZAAAAA0AAAAAjgAAAEcAAACOAAAARw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FY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iGQAAGycAAGAxAABYKQAAEAAAACYAAAAIAAAAva8AAP8fAAA="/>
              </a:ext>
            </a:extLst>
          </p:cNvSpPr>
          <p:nvPr>
            <p:ph type="ftr" idx="3"/>
          </p:nvPr>
        </p:nvSpPr>
        <p:spPr>
          <a:xfrm>
            <a:off x="4166870" y="6356985"/>
            <a:ext cx="3859530" cy="363855"/>
          </a:xfrm>
          <a:prstGeom prst="rect">
            <a:avLst/>
          </a:prstGeom>
          <a:noFill/>
          <a:ln>
            <a:noFill/>
          </a:ln>
        </p:spPr>
        <p:txBody>
          <a:bodyPr vert="horz" wrap="square" lIns="90170" tIns="45085" rIns="90170" bIns="45085" numCol="1" spcCol="215900" anchor="ctr">
            <a:prstTxWarp prst="textNoShape">
              <a:avLst/>
            </a:prstTxWarp>
          </a:bodyPr>
          <a:lstStyle>
            <a:lvl1pPr algn="ctr">
              <a:buNone/>
              <a:defRPr lang="de-de" sz="1400" b="0" strike="noStrike" spc="0">
                <a:latin typeface="Times New Roman" pitchFamily="1" charset="0"/>
                <a:ea typeface="Basic Roman" pitchFamily="1" charset="0"/>
                <a:cs typeface="Basic Roman" pitchFamily="1" charset="0"/>
              </a:defRPr>
            </a:lvl1pPr>
          </a:lstStyle>
          <a:p>
            <a:pPr algn="ctr">
              <a:buNone/>
              <a:defRPr lang="de-de"/>
            </a:pPr>
            <a:r>
              <a:t>&lt;Fußzeile&gt;</a:t>
            </a:r>
          </a:p>
        </p:txBody>
      </p:sp>
      <p:sp>
        <p:nvSpPr>
          <p:cNvPr id="4" name="PlaceHolder 3"/>
          <p:cNvSpPr>
            <a:spLocks noGrp="1" noChangeArrowheads="1"/>
            <a:extLst>
              <a:ext uri="smNativeData">
                <pr:smNativeData xmlns:pr="smNativeData" val="SMDATA_13_qdf5ZRMAAAAlAAAAZAAAAA0AAAAAjgAAAEcAAACOAAAARw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cEAQ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CNQAAGycAAEFHAABYKQAAEAAAACYAAAAIAAAAva8AAP8fAAA="/>
              </a:ext>
            </a:extLst>
          </p:cNvSpPr>
          <p:nvPr>
            <p:ph type="sldNum" idx="4"/>
          </p:nvPr>
        </p:nvSpPr>
        <p:spPr>
          <a:xfrm>
            <a:off x="8738870" y="6356985"/>
            <a:ext cx="2844165" cy="363855"/>
          </a:xfrm>
          <a:prstGeom prst="rect">
            <a:avLst/>
          </a:prstGeom>
          <a:noFill/>
          <a:ln>
            <a:noFill/>
          </a:ln>
        </p:spPr>
        <p:txBody>
          <a:bodyPr vert="horz" wrap="square" lIns="90170" tIns="45085" rIns="90170" bIns="45085" numCol="1" spcCol="215900" anchor="ctr">
            <a:prstTxWarp prst="textNoShape">
              <a:avLst/>
            </a:prstTxWarp>
          </a:bodyPr>
          <a:lstStyle>
            <a:lvl1pPr>
              <a:defRPr lang="de-de" sz="2400" b="0" strike="noStrike" spc="0">
                <a:latin typeface="Times New Roman" pitchFamily="1" charset="0"/>
                <a:ea typeface="Basic Roman" pitchFamily="1" charset="0"/>
                <a:cs typeface="Basic Roman" pitchFamily="1" charset="0"/>
              </a:defRPr>
            </a:lvl1pPr>
          </a:lstStyle>
          <a:p>
            <a:pPr>
              <a:defRPr lang="de-de"/>
            </a:pPr>
          </a:p>
        </p:txBody>
      </p:sp>
      <p:sp>
        <p:nvSpPr>
          <p:cNvPr id="5" name="PlaceHolder 4"/>
          <p:cNvSpPr>
            <a:spLocks noGrp="1" noChangeArrowheads="1"/>
            <a:extLst>
              <a:ext uri="smNativeData">
                <pr:smNativeData xmlns:pr="smNativeData" val="SMDATA_13_qdf5ZRMAAAAlAAAAZAAAAA0AAAAAAAAAAAAAAAAAAAAAA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AAwAArwEAAEFHAAC6CAAAEAAAACYAAAAIAAAAvS8AAP8fAAA="/>
              </a:ext>
            </a:extLst>
          </p:cNvSpPr>
          <p:nvPr>
            <p:ph type="title"/>
          </p:nvPr>
        </p:nvSpPr>
        <p:spPr>
          <a:xfrm>
            <a:off x="609600" y="273685"/>
            <a:ext cx="10973435" cy="114490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spcCol="215900" anchor="ctr">
            <a:prstTxWarp prst="textNoShape">
              <a:avLst/>
            </a:prstTxWarp>
          </a:bodyPr>
          <a:lstStyle/>
          <a:p>
            <a:pPr>
              <a:defRPr lang="de-de"/>
            </a:pPr>
            <a:r>
              <a:t>Format des Titeltextes durch Klicken bearbeiten</a:t>
            </a:r>
          </a:p>
        </p:txBody>
      </p:sp>
      <p:sp>
        <p:nvSpPr>
          <p:cNvPr id="6" name="PlaceHolder 5"/>
          <p:cNvSpPr>
            <a:spLocks noGrp="1" noChangeArrowheads="1"/>
            <a:extLst>
              <a:ext uri="smNativeData">
                <pr:smNativeData xmlns:pr="smNativeData" val="SMDATA_13_qdf5ZRMAAAAlAAAAZAAAAA0AAAAAAAAAAAAAAAAAAAAAA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AAwAA3wkAAEFHAABWIgAAEAAAACYAAAAIAAAAvS8AAP8fAAA="/>
              </a:ext>
            </a:extLst>
          </p:cNvSpPr>
          <p:nvPr>
            <p:ph type="body"/>
          </p:nvPr>
        </p:nvSpPr>
        <p:spPr>
          <a:xfrm>
            <a:off x="609600" y="1604645"/>
            <a:ext cx="10973435" cy="397700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>
              <a:defRPr lang="de-de"/>
            </a:pPr>
            <a:r>
              <a:t>Format des Gliederungstextes durch Klicken bearbeiten</a:t>
            </a:r>
          </a:p>
          <a:p>
            <a:pPr lvl="1">
              <a:defRPr lang="de-de"/>
            </a:pPr>
            <a:r>
              <a:t>Zweite Gliederungsebene</a:t>
            </a:r>
          </a:p>
          <a:p>
            <a:pPr lvl="2">
              <a:defRPr lang="de-de"/>
            </a:pPr>
            <a:r>
              <a:t>Dritte Gliederungsebene</a:t>
            </a:r>
          </a:p>
          <a:p>
            <a:pPr lvl="3">
              <a:defRPr lang="de-de"/>
            </a:pPr>
            <a:r>
              <a:t>Vierte Gliederungsebene</a:t>
            </a:r>
          </a:p>
          <a:p>
            <a:pPr lvl="4">
              <a:defRPr lang="de-de"/>
            </a:pPr>
            <a:r>
              <a:t>Fünfte Gliederungsebene</a:t>
            </a:r>
          </a:p>
          <a:p>
            <a:pPr lvl="5">
              <a:defRPr lang="de-de"/>
            </a:pPr>
            <a:r>
              <a:t>Sechste Gliederungsebene</a:t>
            </a:r>
          </a:p>
          <a:p>
            <a:pPr lvl="6">
              <a:defRPr lang="de-de"/>
            </a:pPr>
            <a: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4400" b="0" i="0" u="none" strike="noStrike" kern="1" spc="0" baseline="0">
          <a:solidFill>
            <a:srgbClr val="000000"/>
          </a:solidFill>
          <a:effectLst/>
          <a:latin typeface="Calibri" pitchFamily="2" charset="0"/>
          <a:ea typeface="Basic Roman" pitchFamily="1" charset="0"/>
          <a:cs typeface="Basic Roman" pitchFamily="1" charset="0"/>
        </a:defRPr>
      </a:lvl1pPr>
      <a:lvl2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DejaVu Sans" pitchFamily="1" charset="0"/>
          <a:cs typeface="DejaVu Sans" pitchFamily="1" charset="0"/>
        </a:defRPr>
      </a:lvl2pPr>
      <a:lvl3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DejaVu Sans" pitchFamily="1" charset="0"/>
          <a:cs typeface="DejaVu Sans" pitchFamily="1" charset="0"/>
        </a:defRPr>
      </a:lvl3pPr>
      <a:lvl4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DejaVu Sans" pitchFamily="1" charset="0"/>
          <a:cs typeface="DejaVu Sans" pitchFamily="1" charset="0"/>
        </a:defRPr>
      </a:lvl4pPr>
      <a:lvl5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DejaVu Sans" pitchFamily="1" charset="0"/>
          <a:cs typeface="DejaVu Sans" pitchFamily="1" charset="0"/>
        </a:defRPr>
      </a:lvl5pPr>
      <a:lvl6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DejaVu Sans" pitchFamily="1" charset="0"/>
          <a:cs typeface="DejaVu Sans" pitchFamily="1" charset="0"/>
        </a:defRPr>
      </a:lvl6pPr>
      <a:lvl7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DejaVu Sans" pitchFamily="1" charset="0"/>
          <a:cs typeface="DejaVu Sans" pitchFamily="1" charset="0"/>
        </a:defRPr>
      </a:lvl7pPr>
      <a:lvl8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DejaVu Sans" pitchFamily="1" charset="0"/>
          <a:cs typeface="DejaVu Sans" pitchFamily="1" charset="0"/>
        </a:defRPr>
      </a:lvl8pPr>
      <a:lvl9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DejaVu Sans" pitchFamily="1" charset="0"/>
          <a:cs typeface="DejaVu Sans" pitchFamily="1" charset="0"/>
        </a:defRPr>
      </a:lvl9pPr>
    </p:titleStyle>
    <p:bodyStyle>
      <a:lvl1pPr marL="431800" marR="0" indent="-323850" algn="l" defTabSz="914400">
        <a:lnSpc>
          <a:spcPct val="100000"/>
        </a:lnSpc>
        <a:spcBef>
          <a:spcPts val="1415"/>
        </a:spcBef>
        <a:spcAft>
          <a:spcPts val="0"/>
        </a:spcAft>
        <a:buClrTx/>
        <a:buSzPts val="1440"/>
        <a:buFont typeface="Wingdings" pitchFamily="0" charset="0"/>
        <a:buChar char=""/>
        <a:tabLst/>
        <a:defRPr lang="de-de" sz="3200" b="0" i="0" u="none" strike="noStrike" kern="1" spc="0" baseline="0">
          <a:solidFill>
            <a:srgbClr val="000000"/>
          </a:solidFill>
          <a:effectLst/>
          <a:latin typeface="Calibri" pitchFamily="2" charset="0"/>
          <a:ea typeface="Basic Roman" pitchFamily="1" charset="0"/>
          <a:cs typeface="Basic Roman" pitchFamily="1" charset="0"/>
        </a:defRPr>
      </a:lvl1pPr>
      <a:lvl2pPr marL="864235" marR="0" indent="-323850" algn="l" defTabSz="914400">
        <a:lnSpc>
          <a:spcPct val="100000"/>
        </a:lnSpc>
        <a:spcBef>
          <a:spcPts val="1130"/>
        </a:spcBef>
        <a:spcAft>
          <a:spcPts val="0"/>
        </a:spcAft>
        <a:buClrTx/>
        <a:buSzPts val="1800"/>
        <a:buFont typeface="Symbol" pitchFamily="1" charset="0"/>
        <a:buChar char=""/>
        <a:tabLst/>
        <a:defRPr lang="de-de" sz="2400" b="0" i="0" u="none" strike="noStrike" kern="1" spc="0" baseline="0">
          <a:solidFill>
            <a:srgbClr val="000000"/>
          </a:solidFill>
          <a:effectLst/>
          <a:latin typeface="Calibri" pitchFamily="2" charset="0"/>
          <a:ea typeface="Basic Roman" pitchFamily="1" charset="0"/>
          <a:cs typeface="Basic Roman" pitchFamily="1" charset="0"/>
        </a:defRPr>
      </a:lvl2pPr>
      <a:lvl3pPr marL="1296035" marR="0" indent="-288290" algn="l" defTabSz="914400">
        <a:lnSpc>
          <a:spcPct val="100000"/>
        </a:lnSpc>
        <a:spcBef>
          <a:spcPts val="850"/>
        </a:spcBef>
        <a:spcAft>
          <a:spcPts val="0"/>
        </a:spcAft>
        <a:buClrTx/>
        <a:buSzPts val="900"/>
        <a:buFont typeface="Wingdings" pitchFamily="0" charset="0"/>
        <a:buChar char=""/>
        <a:tabLst/>
        <a:defRPr lang="de-de" sz="2000" b="0" i="0" u="none" strike="noStrike" kern="1" spc="0" baseline="0">
          <a:solidFill>
            <a:srgbClr val="000000"/>
          </a:solidFill>
          <a:effectLst/>
          <a:latin typeface="Calibri" pitchFamily="2" charset="0"/>
          <a:ea typeface="Basic Roman" pitchFamily="1" charset="0"/>
          <a:cs typeface="Basic Roman" pitchFamily="1" charset="0"/>
        </a:defRPr>
      </a:lvl3pPr>
      <a:lvl4pPr marL="1727835" marR="0" indent="-215900" algn="l" defTabSz="914400">
        <a:lnSpc>
          <a:spcPct val="100000"/>
        </a:lnSpc>
        <a:spcBef>
          <a:spcPts val="565"/>
        </a:spcBef>
        <a:spcAft>
          <a:spcPts val="0"/>
        </a:spcAft>
        <a:buClrTx/>
        <a:buSzPts val="1500"/>
        <a:buFont typeface="Symbol" pitchFamily="1" charset="0"/>
        <a:buChar char=""/>
        <a:tabLst/>
        <a:defRPr lang="de-de" sz="2000" b="0" i="0" u="none" strike="noStrike" kern="1" spc="0" baseline="0">
          <a:solidFill>
            <a:srgbClr val="000000"/>
          </a:solidFill>
          <a:effectLst/>
          <a:latin typeface="Calibri" pitchFamily="2" charset="0"/>
          <a:ea typeface="Basic Roman" pitchFamily="1" charset="0"/>
          <a:cs typeface="Basic Roman" pitchFamily="1" charset="0"/>
        </a:defRPr>
      </a:lvl4pPr>
      <a:lvl5pPr marL="2160270" marR="0" indent="-215900" algn="l" defTabSz="914400">
        <a:lnSpc>
          <a:spcPct val="100000"/>
        </a:lnSpc>
        <a:spcBef>
          <a:spcPts val="280"/>
        </a:spcBef>
        <a:spcAft>
          <a:spcPts val="0"/>
        </a:spcAft>
        <a:buClrTx/>
        <a:buSzPts val="900"/>
        <a:buFont typeface="Wingdings" pitchFamily="0" charset="0"/>
        <a:buChar char=""/>
        <a:tabLst/>
        <a:defRPr lang="de-de" sz="2000" b="0" i="0" u="none" strike="noStrike" kern="1" spc="0" baseline="0">
          <a:solidFill>
            <a:srgbClr val="000000"/>
          </a:solidFill>
          <a:effectLst/>
          <a:latin typeface="Calibri" pitchFamily="2" charset="0"/>
          <a:ea typeface="Basic Roman" pitchFamily="1" charset="0"/>
          <a:cs typeface="Basic Roman" pitchFamily="1" charset="0"/>
        </a:defRPr>
      </a:lvl5pPr>
      <a:lvl6pPr marL="2592070" marR="0" indent="-215900" algn="l" defTabSz="914400">
        <a:lnSpc>
          <a:spcPct val="100000"/>
        </a:lnSpc>
        <a:spcBef>
          <a:spcPts val="280"/>
        </a:spcBef>
        <a:spcAft>
          <a:spcPts val="0"/>
        </a:spcAft>
        <a:buClrTx/>
        <a:buSzPts val="900"/>
        <a:buFont typeface="Wingdings" pitchFamily="0" charset="0"/>
        <a:buChar char=""/>
        <a:tabLst/>
        <a:defRPr lang="de-de" sz="2000" b="0" i="0" u="none" strike="noStrike" kern="1" spc="0" baseline="0">
          <a:solidFill>
            <a:srgbClr val="000000"/>
          </a:solidFill>
          <a:effectLst/>
          <a:latin typeface="Calibri" pitchFamily="2" charset="0"/>
          <a:ea typeface="Basic Roman" pitchFamily="1" charset="0"/>
          <a:cs typeface="Basic Roman" pitchFamily="1" charset="0"/>
        </a:defRPr>
      </a:lvl6pPr>
      <a:lvl7pPr marL="3023870" marR="0" indent="-215900" algn="l" defTabSz="914400">
        <a:lnSpc>
          <a:spcPct val="100000"/>
        </a:lnSpc>
        <a:spcBef>
          <a:spcPts val="280"/>
        </a:spcBef>
        <a:spcAft>
          <a:spcPts val="0"/>
        </a:spcAft>
        <a:buClrTx/>
        <a:buSzPts val="900"/>
        <a:buFont typeface="Wingdings" pitchFamily="0" charset="0"/>
        <a:buChar char=""/>
        <a:tabLst/>
        <a:defRPr lang="de-de" sz="2000" b="0" i="0" u="none" strike="noStrike" kern="1" spc="0" baseline="0">
          <a:solidFill>
            <a:srgbClr val="000000"/>
          </a:solidFill>
          <a:effectLst/>
          <a:latin typeface="Calibri" pitchFamily="2" charset="0"/>
          <a:ea typeface="Basic Roman" pitchFamily="1" charset="0"/>
          <a:cs typeface="Basic Roman" pitchFamily="1" charset="0"/>
        </a:defRPr>
      </a:lvl7pPr>
      <a:lvl8pPr marL="3429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8pPr>
      <a:lvl9pPr marL="3886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9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/Relationships>
</file>

<file path=ppt/slides/_rels/slide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hyperlink" Target="https://youtu.be/RmXNVEtjO-c?si=y0tzdpJmffb6D2LU" TargetMode="External"/><Relationship Id="rId7" Type="http://schemas.openxmlformats.org/officeDocument/2006/relationships/image" Target="../media/image5.png"/></Relationships>
</file>

<file path=ppt/slides/_rels/slide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slide1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1"/>
          <p:cNvGrpSpPr>
            <a:extLst>
              <a:ext uri="smNativeData">
                <pr:smNativeData xmlns:pr="smNativeData" val="SMDATA_7_qdf5ZRMAAAAlAAAAAQAAAA8BAAAAkAAAAEgAAACQAAAASAAAAAAAAAAAAAAAAAAAABcAAAAUAAAAAAAAAAAAAAD/fwAA/38AAAAAAAAJAAAABAAAAB4BFxEMAAAAEAAAAAAAAAAAAAAAAAAAAAAAAAAfAAAAVAAAAAAAAAAAAAAAAAAAAAAAAAAAAAAAAAAAAAAAAAAAAAAAAAAAAAAAAAAAAAAAAAAAAAAAAAAAAAAAAAAAAAAAAAAAAAAAAAAAAAAAAAAAAAAAAAAAACEAAAAYAAAAFAAAAMb9////////AksAADAqAAAQAAAAJgAAAAgAAAD/////AAAAAA=="/>
              </a:ext>
            </a:extLst>
          </p:cNvGrpSpPr>
          <p:nvPr/>
        </p:nvGrpSpPr>
        <p:grpSpPr>
          <a:xfrm>
            <a:off x="-361950" y="-635"/>
            <a:ext cx="12555220" cy="6858635"/>
            <a:chOff x="-361950" y="-635"/>
            <a:chExt cx="12555220" cy="6858635"/>
          </a:xfrm>
        </p:grpSpPr>
        <p:pic>
          <p:nvPicPr>
            <p:cNvPr id="6" name="Grafik1"/>
            <p:cNvPicPr>
              <a:extLst>
                <a:ext uri="smNativeData">
                  <pr:smNativeData xmlns:pr="smNativeData" val="SMDATA_15_qdf5ZRMAAAAlAAAAEQ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xv3//xwAAADZJwAAMCoAAAAAAAAmAAAACAAAAP//////////"/>
                </a:ext>
              </a:extLst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361950" y="17780"/>
              <a:ext cx="6839585" cy="684022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5" name="Kurve1"/>
            <p:cNvSpPr>
              <a:extLst>
                <a:ext uri="smNativeData">
                  <pr:smNativeData xmlns:pr="smNativeData" val="SMDATA_13_qdf5ZRMAAAAlAAAACwAAAA0AAAAAkAAAAEgAAACQAAAASAAAAAAAAAAA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BAAAAAAAAAMDAwAA5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sBAAAMAAAAEAAAAAAAAAAAAAAAAAAAAAAAAAAeAAAAaAAAAAAAAAAAAAAAAAAAAAAAAAAAAAAAECcAABAnAAAAAAAAAAAAAAAAAAAAAAAAAAAAAAAAAAAAAAAAAAAAABQAAAAAAAAAwMD/AAAAAABkAAAAMgAAAAAAAABkAAAAAAAAAH9/fwAKAAAAHwAAAFQAAAD///8A////AQAAAAAAAAAAAAAAAAAAAAAAAAAAAAAAAAAAAAAAAAAAwMDAAH9/fwCAgIADzMzMAMDA/wB/f38AAAAAAAAAAAAAAAAAAAAAAAAAAAAhAAAAGAAAABQAAAABHwAA/////wJLAAAwKgAAAAAAACYAAAAIAAAA//////////8="/>
                </a:ext>
              </a:extLst>
            </p:cNvSpPr>
            <p:nvPr/>
          </p:nvSpPr>
          <p:spPr>
            <a:xfrm>
              <a:off x="5039995" y="-635"/>
              <a:ext cx="7153275" cy="6858635"/>
            </a:xfrm>
            <a:custGeom>
              <a:avLst/>
              <a:gdLst/>
              <a:ahLst/>
              <a:cxnLst/>
              <a:rect l="0" t="0" r="7153275" b="6858635"/>
              <a:pathLst>
                <a:path w="7153275" h="6858635">
                  <a:moveTo>
                    <a:pt x="1749890" y="0"/>
                  </a:moveTo>
                  <a:lnTo>
                    <a:pt x="1750250" y="0"/>
                  </a:lnTo>
                  <a:cubicBezTo>
                    <a:pt x="1561257" y="0"/>
                    <a:pt x="1375505" y="52562"/>
                    <a:pt x="1211711" y="152646"/>
                  </a:cubicBezTo>
                  <a:cubicBezTo>
                    <a:pt x="1047918" y="252730"/>
                    <a:pt x="912203" y="396375"/>
                    <a:pt x="817527" y="569902"/>
                  </a:cubicBezTo>
                  <a:cubicBezTo>
                    <a:pt x="722851" y="743429"/>
                    <a:pt x="719971" y="2140285"/>
                    <a:pt x="719971" y="2340093"/>
                  </a:cubicBezTo>
                  <a:cubicBezTo>
                    <a:pt x="539978" y="2700108"/>
                    <a:pt x="407863" y="2789031"/>
                    <a:pt x="0" y="3060482"/>
                  </a:cubicBezTo>
                  <a:cubicBezTo>
                    <a:pt x="180352" y="3019441"/>
                    <a:pt x="719971" y="2700108"/>
                    <a:pt x="719971" y="3060122"/>
                  </a:cubicBezTo>
                  <a:cubicBezTo>
                    <a:pt x="719971" y="3447498"/>
                    <a:pt x="673173" y="3622825"/>
                    <a:pt x="673173" y="4010200"/>
                  </a:cubicBezTo>
                  <a:cubicBezTo>
                    <a:pt x="673173" y="4294972"/>
                    <a:pt x="673173" y="4579743"/>
                    <a:pt x="673173" y="4864515"/>
                  </a:cubicBezTo>
                  <a:cubicBezTo>
                    <a:pt x="673173" y="5149286"/>
                    <a:pt x="673173" y="5433697"/>
                    <a:pt x="673173" y="5718469"/>
                  </a:cubicBezTo>
                  <a:lnTo>
                    <a:pt x="673173" y="5718829"/>
                  </a:lnTo>
                  <a:cubicBezTo>
                    <a:pt x="673173" y="5918637"/>
                    <a:pt x="722851" y="6115205"/>
                    <a:pt x="817527" y="6288732"/>
                  </a:cubicBezTo>
                  <a:cubicBezTo>
                    <a:pt x="912203" y="6462259"/>
                    <a:pt x="1047918" y="6605904"/>
                    <a:pt x="1211711" y="6705988"/>
                  </a:cubicBezTo>
                  <a:cubicBezTo>
                    <a:pt x="1375505" y="6806072"/>
                    <a:pt x="1561257" y="6858635"/>
                    <a:pt x="1750250" y="6858635"/>
                  </a:cubicBezTo>
                  <a:cubicBezTo>
                    <a:pt x="2019158" y="6858635"/>
                    <a:pt x="2288068" y="6858635"/>
                    <a:pt x="2556978" y="6858635"/>
                  </a:cubicBezTo>
                  <a:cubicBezTo>
                    <a:pt x="2825887" y="6858635"/>
                    <a:pt x="3095156" y="6858635"/>
                    <a:pt x="3364065" y="6858635"/>
                  </a:cubicBezTo>
                  <a:cubicBezTo>
                    <a:pt x="3730171" y="6858635"/>
                    <a:pt x="4095915" y="6858635"/>
                    <a:pt x="4462022" y="6858635"/>
                  </a:cubicBezTo>
                  <a:cubicBezTo>
                    <a:pt x="4730931" y="6858635"/>
                    <a:pt x="5000200" y="6858635"/>
                    <a:pt x="5269110" y="6858635"/>
                  </a:cubicBezTo>
                  <a:cubicBezTo>
                    <a:pt x="5538019" y="6858635"/>
                    <a:pt x="5807288" y="6858635"/>
                    <a:pt x="6076197" y="6858635"/>
                  </a:cubicBezTo>
                  <a:cubicBezTo>
                    <a:pt x="6265190" y="6858635"/>
                    <a:pt x="6450942" y="6806072"/>
                    <a:pt x="6614736" y="6705988"/>
                  </a:cubicBezTo>
                  <a:cubicBezTo>
                    <a:pt x="6778529" y="6605904"/>
                    <a:pt x="6914244" y="6462259"/>
                    <a:pt x="7008920" y="6288732"/>
                  </a:cubicBezTo>
                  <a:cubicBezTo>
                    <a:pt x="7103596" y="6115205"/>
                    <a:pt x="7153275" y="5918637"/>
                    <a:pt x="7153275" y="5718829"/>
                  </a:cubicBezTo>
                  <a:cubicBezTo>
                    <a:pt x="7153275" y="5434057"/>
                    <a:pt x="7153275" y="5149286"/>
                    <a:pt x="7153275" y="4864515"/>
                  </a:cubicBezTo>
                  <a:cubicBezTo>
                    <a:pt x="7153275" y="4579743"/>
                    <a:pt x="7153275" y="4294972"/>
                    <a:pt x="7153275" y="4010200"/>
                  </a:cubicBezTo>
                  <a:cubicBezTo>
                    <a:pt x="7153275" y="3622825"/>
                    <a:pt x="7153275" y="3235449"/>
                    <a:pt x="7153275" y="2848074"/>
                  </a:cubicBezTo>
                  <a:cubicBezTo>
                    <a:pt x="7153275" y="2563302"/>
                    <a:pt x="7153275" y="2278531"/>
                    <a:pt x="7153275" y="1993759"/>
                  </a:cubicBezTo>
                  <a:cubicBezTo>
                    <a:pt x="7153275" y="1708988"/>
                    <a:pt x="7153275" y="1424577"/>
                    <a:pt x="7153275" y="1139805"/>
                  </a:cubicBezTo>
                  <a:cubicBezTo>
                    <a:pt x="7153275" y="939997"/>
                    <a:pt x="7103596" y="743429"/>
                    <a:pt x="7008920" y="569902"/>
                  </a:cubicBezTo>
                  <a:cubicBezTo>
                    <a:pt x="6914244" y="396375"/>
                    <a:pt x="6778529" y="252730"/>
                    <a:pt x="6614736" y="152646"/>
                  </a:cubicBezTo>
                  <a:cubicBezTo>
                    <a:pt x="6450942" y="52562"/>
                    <a:pt x="6265190" y="0"/>
                    <a:pt x="6076197" y="0"/>
                  </a:cubicBezTo>
                  <a:cubicBezTo>
                    <a:pt x="5807288" y="0"/>
                    <a:pt x="5538019" y="0"/>
                    <a:pt x="5269110" y="0"/>
                  </a:cubicBezTo>
                  <a:cubicBezTo>
                    <a:pt x="5000200" y="0"/>
                    <a:pt x="4730931" y="0"/>
                    <a:pt x="4462022" y="0"/>
                  </a:cubicBezTo>
                  <a:cubicBezTo>
                    <a:pt x="4095915" y="0"/>
                    <a:pt x="3730171" y="0"/>
                    <a:pt x="3364065" y="0"/>
                  </a:cubicBezTo>
                  <a:cubicBezTo>
                    <a:pt x="3095156" y="0"/>
                    <a:pt x="2825887" y="0"/>
                    <a:pt x="2556978" y="0"/>
                  </a:cubicBezTo>
                  <a:cubicBezTo>
                    <a:pt x="2288068" y="0"/>
                    <a:pt x="2018799" y="0"/>
                    <a:pt x="1749890" y="0"/>
                  </a:cubicBezTo>
                  <a:close/>
                </a:path>
              </a:pathLst>
            </a:custGeom>
            <a:solidFill>
              <a:srgbClr val="FFFFFF"/>
            </a:solidFill>
            <a:ln w="36195" cap="flat" cmpd="sng" algn="ctr">
              <a:solidFill>
                <a:srgbClr val="C0C0C0"/>
              </a:solidFill>
              <a:prstDash val="solid"/>
              <a:headEnd type="none"/>
              <a:tailEnd type="none"/>
            </a:ln>
            <a:effectLst/>
          </p:spPr>
        </p:sp>
        <p:sp>
          <p:nvSpPr>
            <p:cNvPr id="4" name="Rechteck1"/>
            <p:cNvSpPr>
              <a:extLst>
                <a:ext uri="smNativeData">
                  <pr:smNativeData xmlns:pr="smNativeData" val="SMDATA_13_qdf5ZRMAAAAlAAAAZAAAAA0AAAAAjgAAAEcAAACOAAAARw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EB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BJgAAiQUAADBKAAD9HAAAAAAAACYAAAAIAAAA//////////8="/>
                </a:ext>
              </a:extLst>
            </p:cNvSpPr>
            <p:nvPr/>
          </p:nvSpPr>
          <p:spPr>
            <a:xfrm>
              <a:off x="6299835" y="899795"/>
              <a:ext cx="5760085" cy="381254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0170" tIns="45085" rIns="90170" bIns="45085" numCol="1" spcCol="215900" anchor="t"/>
            <a:lstStyle/>
            <a:p>
              <a:pPr>
                <a:lnSpc>
                  <a:spcPct val="115000"/>
                </a:lnSpc>
                <a:buNone/>
              </a:pPr>
              <a:r>
                <a:rPr lang="de-de" sz="3200">
                  <a:solidFill>
                    <a:srgbClr val="000000"/>
                  </a:solidFill>
                  <a:latin typeface="Balzac" pitchFamily="1" charset="0"/>
                  <a:ea typeface="DejaVu Sans" pitchFamily="1" charset="0"/>
                  <a:cs typeface="DejaVu Sans" pitchFamily="1" charset="0"/>
                </a:rPr>
                <a:t>Erfüllt ist die Zeit </a:t>
              </a:r>
              <a:endParaRPr lang="de-de" sz="3200">
                <a:solidFill>
                  <a:srgbClr val="000000"/>
                </a:solidFill>
                <a:latin typeface="Balzac" pitchFamily="1" charset="0"/>
                <a:ea typeface="DejaVu Sans" pitchFamily="1" charset="0"/>
                <a:cs typeface="DejaVu Sans" pitchFamily="1" charset="0"/>
              </a:endParaRPr>
            </a:p>
            <a:p>
              <a:pPr>
                <a:lnSpc>
                  <a:spcPct val="115000"/>
                </a:lnSpc>
                <a:buNone/>
              </a:pPr>
              <a:r>
                <a:rPr lang="de-de" sz="3200">
                  <a:solidFill>
                    <a:srgbClr val="000000"/>
                  </a:solidFill>
                  <a:latin typeface="Balzac" pitchFamily="1" charset="0"/>
                  <a:ea typeface="DejaVu Sans" pitchFamily="1" charset="0"/>
                  <a:cs typeface="DejaVu Sans" pitchFamily="1" charset="0"/>
                </a:rPr>
                <a:t>und nahe gekommen </a:t>
              </a:r>
              <a:br/>
              <a:r>
                <a:rPr lang="de-de" sz="3200">
                  <a:solidFill>
                    <a:srgbClr val="000000"/>
                  </a:solidFill>
                  <a:latin typeface="Balzac" pitchFamily="1" charset="0"/>
                  <a:ea typeface="DejaVu Sans" pitchFamily="1" charset="0"/>
                  <a:cs typeface="DejaVu Sans" pitchFamily="1" charset="0"/>
                </a:rPr>
                <a:t>ist das Reich Gottes.</a:t>
              </a:r>
              <a:endParaRPr lang="de-de" sz="3200">
                <a:solidFill>
                  <a:srgbClr val="000000"/>
                </a:solidFill>
                <a:latin typeface="Balzac" pitchFamily="1" charset="0"/>
                <a:ea typeface="DejaVu Sans" pitchFamily="1" charset="0"/>
                <a:cs typeface="DejaVu Sans" pitchFamily="1" charset="0"/>
              </a:endParaRPr>
            </a:p>
            <a:p>
              <a:pPr>
                <a:lnSpc>
                  <a:spcPct val="115000"/>
                </a:lnSpc>
                <a:buNone/>
              </a:pPr>
              <a:endParaRPr lang="de-de" sz="3200">
                <a:solidFill>
                  <a:srgbClr val="000000"/>
                </a:solidFill>
                <a:latin typeface="Balzac" pitchFamily="1" charset="0"/>
                <a:ea typeface="DejaVu Sans" pitchFamily="1" charset="0"/>
                <a:cs typeface="DejaVu Sans" pitchFamily="1" charset="0"/>
              </a:endParaRPr>
            </a:p>
            <a:p>
              <a:pPr>
                <a:lnSpc>
                  <a:spcPct val="115000"/>
                </a:lnSpc>
                <a:buNone/>
              </a:pPr>
              <a:r>
                <a:rPr lang="de-de" sz="3200">
                  <a:solidFill>
                    <a:srgbClr val="000000"/>
                  </a:solidFill>
                  <a:latin typeface="Balzac" pitchFamily="1" charset="0"/>
                  <a:ea typeface="DejaVu Sans" pitchFamily="1" charset="0"/>
                  <a:cs typeface="DejaVu Sans" pitchFamily="1" charset="0"/>
                </a:rPr>
                <a:t>Ändert euer Leben.</a:t>
              </a:r>
              <a:endParaRPr lang="de-de" sz="3200">
                <a:solidFill>
                  <a:srgbClr val="000000"/>
                </a:solidFill>
                <a:latin typeface="Balzac" pitchFamily="1" charset="0"/>
                <a:ea typeface="DejaVu Sans" pitchFamily="1" charset="0"/>
                <a:cs typeface="DejaVu Sans" pitchFamily="1" charset="0"/>
              </a:endParaRPr>
            </a:p>
            <a:p>
              <a:pPr>
                <a:lnSpc>
                  <a:spcPct val="115000"/>
                </a:lnSpc>
                <a:buNone/>
              </a:pPr>
              <a:r>
                <a:rPr lang="de-de" sz="3200" b="1">
                  <a:solidFill>
                    <a:srgbClr val="000000"/>
                  </a:solidFill>
                  <a:latin typeface="Balzac" pitchFamily="1" charset="0"/>
                  <a:ea typeface="DejaVu Sans" pitchFamily="1" charset="0"/>
                  <a:cs typeface="DejaVu Sans" pitchFamily="1" charset="0"/>
                </a:rPr>
                <a:t>Glaubt</a:t>
              </a:r>
              <a:r>
                <a:rPr lang="de-de" sz="3200">
                  <a:solidFill>
                    <a:srgbClr val="000000"/>
                  </a:solidFill>
                  <a:latin typeface="Balzac" pitchFamily="1" charset="0"/>
                  <a:ea typeface="DejaVu Sans" pitchFamily="1" charset="0"/>
                  <a:cs typeface="DejaVu Sans" pitchFamily="1" charset="0"/>
                </a:rPr>
                <a:t> dieser guten Botschaft!</a:t>
              </a:r>
              <a:endParaRPr lang="de-de" sz="3200">
                <a:solidFill>
                  <a:srgbClr val="000000"/>
                </a:solidFill>
                <a:latin typeface="Balzac" pitchFamily="1" charset="0"/>
                <a:ea typeface="DejaVu Sans" pitchFamily="1" charset="0"/>
                <a:cs typeface="DejaVu Sans" pitchFamily="1" charset="0"/>
              </a:endParaRPr>
            </a:p>
          </p:txBody>
        </p:sp>
        <p:sp>
          <p:nvSpPr>
            <p:cNvPr id="3" name="AutoForm1"/>
            <p:cNvSpPr>
              <a:extLst>
                <a:ext uri="smNativeData">
                  <pr:smNativeData xmlns:pr="smNativeData" val="SMDATA_13_qdf5ZRMAAAAlAAAAnQEAAA0AAAAAnAAAAFUAAACcAAAAVQAAAAAAAAABAAAAAAAAAAEAAABQAAAAAAAAAAAA4D8AAAAAAADgPwAAAAAAAOA/AAAAAAAA4D8AAAAAAADgPwAAAAAAAOA/AAAAAAAA4D8AAAAAAADgPwAAAAAAAOA/AAAAAAAA4D8CAAAAjAAAAAEAAAACAAAA////AP///wgAAAAAAAAAAFac/iQdHNWb2Z3PAgU5ekEAAAAAeAAAAAEAAABAAAAAAAAAAAAAAABaAAAAAAAAAAAAAAAAAAAAAAAAAAAAAAAAAAAAAAAAAAAAAAAAAAAAAAAAAAAAAAAAAAAAAAAAAAAAAAAAAAAAAAAAAAAAAAAAAAAAFAAAADwAAAABAAAAAAAAAAAAAAAc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K8DAAAMAAAAEAAAAAAAAAAAAAAAAAAAAAAAAAAeAAAAaAAAAAAAAAAAAAAAAAAAAAAAAAAAAAAAAAAAAAAAAAAAAAAAAAAAAAAAAAAAAAAAAAAAAAAAAAAAAAAAAAAAABQAAAAAAAAAwMD/AAAAAABkAAAAMgAAAAAAAABkAAAAAAAAAH9/fwAKAAAAHwAAAFQAAAD///8A////AQAAAAAAAAAAAAAAAAAAAAAAAAAAAAAAAAAAAAAAAAAAAAAAAH9/fwCAgIADzMzMAMDA/wB/f38AAAAAAAAAAAAAAAAAAAAAAAAAAAAhAAAAGAAAABQAAADUMQAAOCEAALA6AACmJQAAAAAAACYAAAAIAAAA//////////8="/>
                </a:ext>
              </a:extLst>
            </p:cNvSpPr>
            <p:nvPr/>
          </p:nvSpPr>
          <p:spPr>
            <a:xfrm>
              <a:off x="8100060" y="5400040"/>
              <a:ext cx="1440180" cy="720090"/>
            </a:xfrm>
            <a:prstGeom prst="horizontalScroll">
              <a:avLst>
                <a:gd name="adj" fmla="val 12500"/>
              </a:avLst>
            </a:prstGeom>
            <a:blipFill>
              <a:blip r:embed="rId3"/>
              <a:srcRect/>
              <a:tile algn="tl"/>
            </a:blipFill>
            <a:ln w="17780" cap="flat" cmpd="sng" algn="ctr">
              <a:solidFill>
                <a:srgbClr val="000000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99060" tIns="53975" rIns="99060" bIns="53975" numCol="1" spcCol="215900" anchor="ctr"/>
            <a:lstStyle/>
            <a:p>
              <a:pPr algn="ctr">
                <a:buNone/>
              </a:pPr>
              <a:r>
                <a:rPr lang="de-de"/>
                <a:t>Mk 1,14</a:t>
              </a:r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3"/>
          <p:cNvPicPr>
            <a:extLst>
              <a:ext uri="smNativeData">
                <pr:smNativeData xmlns:pr="smNativeData" val="SMDATA_15_qdf5ZRMAAAAlAAAAEQ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BwM74D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8wMAAP////+EFgAAjxI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641985" y="-635"/>
            <a:ext cx="3018155" cy="301752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Kurve1"/>
          <p:cNvSpPr>
            <a:extLst>
              <a:ext uri="smNativeData">
                <pr:smNativeData xmlns:pr="smNativeData" val="SMDATA_13_qdf5ZRMAAAAlAAAACwAAAA0AAAAAkAAAAEgAAACQAAAASAAAAAAAAAAA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BAAAAAAAAAMDAwAA5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wMDAAH9/fwCAgIADzMzMAMDA/wB/f38AAAAAAAAAAAAAAAAAAAAAAAAAAAAhAAAAGAAAABQAAAABAAAAPw0AAN8gAAAxKgAAEAAAACYAAAAIAAAA//////////8="/>
              </a:ext>
            </a:extLst>
          </p:cNvSpPr>
          <p:nvPr/>
        </p:nvSpPr>
        <p:spPr>
          <a:xfrm rot="5400000">
            <a:off x="319405" y="1834515"/>
            <a:ext cx="4705350" cy="5342890"/>
          </a:xfrm>
          <a:custGeom>
            <a:avLst/>
            <a:gdLst/>
            <a:ahLst/>
            <a:cxnLst/>
            <a:rect l="0" t="0" r="4705350" b="5342890"/>
            <a:pathLst>
              <a:path w="4705350" h="5342890">
                <a:moveTo>
                  <a:pt x="1259205" y="0"/>
                </a:moveTo>
                <a:cubicBezTo>
                  <a:pt x="1138555" y="0"/>
                  <a:pt x="1020445" y="40005"/>
                  <a:pt x="915670" y="118110"/>
                </a:cubicBezTo>
                <a:cubicBezTo>
                  <a:pt x="811530" y="196215"/>
                  <a:pt x="725170" y="307975"/>
                  <a:pt x="664845" y="442595"/>
                </a:cubicBezTo>
                <a:cubicBezTo>
                  <a:pt x="603885" y="578485"/>
                  <a:pt x="602615" y="1666875"/>
                  <a:pt x="602615" y="1822450"/>
                </a:cubicBezTo>
                <a:cubicBezTo>
                  <a:pt x="487680" y="2102485"/>
                  <a:pt x="260350" y="2404745"/>
                  <a:pt x="0" y="2616835"/>
                </a:cubicBezTo>
                <a:cubicBezTo>
                  <a:pt x="115570" y="2584450"/>
                  <a:pt x="602615" y="2102485"/>
                  <a:pt x="602615" y="2382520"/>
                </a:cubicBezTo>
                <a:cubicBezTo>
                  <a:pt x="602615" y="2684780"/>
                  <a:pt x="572770" y="2821940"/>
                  <a:pt x="572770" y="3122930"/>
                </a:cubicBezTo>
                <a:cubicBezTo>
                  <a:pt x="572770" y="3345180"/>
                  <a:pt x="572770" y="3567430"/>
                  <a:pt x="572770" y="3788410"/>
                </a:cubicBezTo>
                <a:cubicBezTo>
                  <a:pt x="572770" y="4010660"/>
                  <a:pt x="572770" y="4232275"/>
                  <a:pt x="572770" y="4453890"/>
                </a:cubicBezTo>
                <a:lnTo>
                  <a:pt x="572770" y="4454525"/>
                </a:lnTo>
                <a:cubicBezTo>
                  <a:pt x="572770" y="4610100"/>
                  <a:pt x="603885" y="4762500"/>
                  <a:pt x="664845" y="4898390"/>
                </a:cubicBezTo>
                <a:cubicBezTo>
                  <a:pt x="725170" y="5033645"/>
                  <a:pt x="811530" y="5144770"/>
                  <a:pt x="915670" y="5223510"/>
                </a:cubicBezTo>
                <a:cubicBezTo>
                  <a:pt x="1020445" y="5300980"/>
                  <a:pt x="1138555" y="5342890"/>
                  <a:pt x="1259205" y="5342890"/>
                </a:cubicBezTo>
                <a:cubicBezTo>
                  <a:pt x="1430655" y="5342890"/>
                  <a:pt x="1602105" y="5342890"/>
                  <a:pt x="1773555" y="5342890"/>
                </a:cubicBezTo>
                <a:cubicBezTo>
                  <a:pt x="1945640" y="5342890"/>
                  <a:pt x="2117090" y="5342890"/>
                  <a:pt x="2288540" y="5342890"/>
                </a:cubicBezTo>
                <a:cubicBezTo>
                  <a:pt x="2522220" y="5342890"/>
                  <a:pt x="2755265" y="5342890"/>
                  <a:pt x="2988945" y="5342890"/>
                </a:cubicBezTo>
                <a:cubicBezTo>
                  <a:pt x="3160395" y="5342890"/>
                  <a:pt x="3331845" y="5342890"/>
                  <a:pt x="3503295" y="5342890"/>
                </a:cubicBezTo>
                <a:cubicBezTo>
                  <a:pt x="3674745" y="5342890"/>
                  <a:pt x="3846830" y="5342890"/>
                  <a:pt x="4018280" y="5342890"/>
                </a:cubicBezTo>
                <a:cubicBezTo>
                  <a:pt x="4138930" y="5342890"/>
                  <a:pt x="4257040" y="5300980"/>
                  <a:pt x="4361815" y="5223510"/>
                </a:cubicBezTo>
                <a:cubicBezTo>
                  <a:pt x="4465955" y="5144770"/>
                  <a:pt x="4552315" y="5033645"/>
                  <a:pt x="4613275" y="4898390"/>
                </a:cubicBezTo>
                <a:cubicBezTo>
                  <a:pt x="4673600" y="4762500"/>
                  <a:pt x="4705350" y="4610100"/>
                  <a:pt x="4705350" y="4454525"/>
                </a:cubicBezTo>
                <a:cubicBezTo>
                  <a:pt x="4705350" y="4232275"/>
                  <a:pt x="4705350" y="4010660"/>
                  <a:pt x="4705350" y="3788410"/>
                </a:cubicBezTo>
                <a:cubicBezTo>
                  <a:pt x="4705350" y="3567430"/>
                  <a:pt x="4705350" y="3345180"/>
                  <a:pt x="4705350" y="3122930"/>
                </a:cubicBezTo>
                <a:cubicBezTo>
                  <a:pt x="4705350" y="2821940"/>
                  <a:pt x="4705350" y="2519680"/>
                  <a:pt x="4705350" y="2218055"/>
                </a:cubicBezTo>
                <a:cubicBezTo>
                  <a:pt x="4705350" y="1996440"/>
                  <a:pt x="4705350" y="1774190"/>
                  <a:pt x="4705350" y="1551940"/>
                </a:cubicBezTo>
                <a:cubicBezTo>
                  <a:pt x="4705350" y="1330960"/>
                  <a:pt x="4705350" y="1108710"/>
                  <a:pt x="4705350" y="887095"/>
                </a:cubicBezTo>
                <a:cubicBezTo>
                  <a:pt x="4705350" y="731520"/>
                  <a:pt x="4673600" y="578485"/>
                  <a:pt x="4613275" y="442595"/>
                </a:cubicBezTo>
                <a:cubicBezTo>
                  <a:pt x="4552315" y="307975"/>
                  <a:pt x="4465955" y="196215"/>
                  <a:pt x="4361815" y="118110"/>
                </a:cubicBezTo>
                <a:cubicBezTo>
                  <a:pt x="4257040" y="40005"/>
                  <a:pt x="4138930" y="0"/>
                  <a:pt x="4018280" y="0"/>
                </a:cubicBezTo>
                <a:cubicBezTo>
                  <a:pt x="3846830" y="0"/>
                  <a:pt x="3674745" y="0"/>
                  <a:pt x="3503295" y="0"/>
                </a:cubicBezTo>
                <a:cubicBezTo>
                  <a:pt x="3331845" y="0"/>
                  <a:pt x="3160395" y="0"/>
                  <a:pt x="2988945" y="0"/>
                </a:cubicBezTo>
                <a:cubicBezTo>
                  <a:pt x="2755265" y="0"/>
                  <a:pt x="2522220" y="0"/>
                  <a:pt x="2288540" y="0"/>
                </a:cubicBezTo>
                <a:cubicBezTo>
                  <a:pt x="2117090" y="0"/>
                  <a:pt x="1945640" y="0"/>
                  <a:pt x="1773555" y="0"/>
                </a:cubicBezTo>
                <a:cubicBezTo>
                  <a:pt x="1602105" y="0"/>
                  <a:pt x="1430655" y="0"/>
                  <a:pt x="1259205" y="0"/>
                </a:cubicBezTo>
                <a:close/>
              </a:path>
            </a:pathLst>
          </a:custGeom>
          <a:solidFill>
            <a:srgbClr val="FFFFFF"/>
          </a:solidFill>
          <a:ln w="36195" cap="flat" cmpd="sng" algn="ctr">
            <a:solidFill>
              <a:srgbClr val="C0C0C0"/>
            </a:solidFill>
            <a:prstDash val="solid"/>
            <a:headEnd type="none"/>
            <a:tailEnd type="none"/>
          </a:ln>
          <a:effectLst/>
        </p:spPr>
      </p:sp>
      <p:sp>
        <p:nvSpPr>
          <p:cNvPr id="4" name="Rechteck1"/>
          <p:cNvSpPr>
            <a:extLst>
              <a:ext uri="smNativeData">
                <pr:smNativeData xmlns:pr="smNativeData" val="SMDATA_13_qdf5ZRMAAAAlAAAAZAAAAA0AAAAAjgAAAEcAAACOAAAARw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SAgAAeBEAAFcfAADsKAAAEAAAACYAAAAIAAAA//////////8="/>
              </a:ext>
            </a:extLst>
          </p:cNvSpPr>
          <p:nvPr/>
        </p:nvSpPr>
        <p:spPr>
          <a:xfrm>
            <a:off x="336550" y="2839720"/>
            <a:ext cx="4758055" cy="38125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170" tIns="45085" rIns="90170" bIns="45085" numCol="1" spcCol="215900" anchor="t"/>
          <a:lstStyle/>
          <a:p>
            <a:pPr>
              <a:lnSpc>
                <a:spcPct val="115000"/>
              </a:lnSpc>
              <a:buNone/>
              <a:defRPr sz="1700"/>
            </a:pPr>
            <a:r>
              <a:rPr lang="de-de">
                <a:solidFill>
                  <a:srgbClr val="000000"/>
                </a:solidFill>
                <a:latin typeface="Balzac" pitchFamily="1" charset="0"/>
                <a:ea typeface="DejaVu Sans" pitchFamily="1" charset="0"/>
                <a:cs typeface="DejaVu Sans" pitchFamily="1" charset="0"/>
              </a:rPr>
              <a:t>Womit sollen wir das Reich Gottes vergleichen?</a:t>
            </a:r>
            <a:endParaRPr lang="de-de">
              <a:solidFill>
                <a:srgbClr val="000000"/>
              </a:solidFill>
              <a:latin typeface="Balzac" pitchFamily="1" charset="0"/>
              <a:ea typeface="DejaVu Sans" pitchFamily="1" charset="0"/>
              <a:cs typeface="DejaVu Sans" pitchFamily="1" charset="0"/>
            </a:endParaRPr>
          </a:p>
          <a:p>
            <a:pPr>
              <a:lnSpc>
                <a:spcPct val="115000"/>
              </a:lnSpc>
              <a:defRPr lang="de-de" sz="1700">
                <a:solidFill>
                  <a:srgbClr val="000000"/>
                </a:solidFill>
                <a:latin typeface="Balzac" pitchFamily="1" charset="0"/>
                <a:ea typeface="DejaVu Sans" pitchFamily="1" charset="0"/>
                <a:cs typeface="DejaVu Sans" pitchFamily="1" charset="0"/>
              </a:defRPr>
            </a:pPr>
            <a:r>
              <a:t>Mit welchem Gleichnis können wir es beschreiben?</a:t>
            </a:r>
          </a:p>
          <a:p>
            <a:pPr>
              <a:lnSpc>
                <a:spcPct val="115000"/>
              </a:lnSpc>
              <a:defRPr lang="de-de" sz="1700">
                <a:solidFill>
                  <a:srgbClr val="000000"/>
                </a:solidFill>
                <a:latin typeface="Balzac" pitchFamily="1" charset="0"/>
                <a:ea typeface="DejaVu Sans" pitchFamily="1" charset="0"/>
                <a:cs typeface="DejaVu Sans" pitchFamily="1" charset="0"/>
              </a:defRPr>
            </a:pPr>
          </a:p>
          <a:p>
            <a:pPr>
              <a:lnSpc>
                <a:spcPct val="115000"/>
              </a:lnSpc>
              <a:defRPr lang="de-de" sz="1700">
                <a:solidFill>
                  <a:srgbClr val="000000"/>
                </a:solidFill>
                <a:latin typeface="Balzac" pitchFamily="1" charset="0"/>
                <a:ea typeface="DejaVu Sans" pitchFamily="1" charset="0"/>
                <a:cs typeface="DejaVu Sans" pitchFamily="1" charset="0"/>
              </a:defRPr>
            </a:pPr>
          </a:p>
        </p:txBody>
      </p:sp>
      <p:sp>
        <p:nvSpPr>
          <p:cNvPr id="5" name="AutoForm1"/>
          <p:cNvSpPr>
            <a:extLst>
              <a:ext uri="smNativeData">
                <pr:smNativeData xmlns:pr="smNativeData" val="SMDATA_13_qdf5ZRMAAAAlAAAAnQEAAA0AAAAAnAAAAFUAAACcAAAAVQAAAAAAAAABAAAAAAAAAAEAAABQAAAAAAAAAAAA4D8AAAAAAADgPwAAAAAAAOA/AAAAAAAA4D8AAAAAAADgPwAAAAAAAOA/AAAAAAAA4D8AAAAAAADgPwAAAAAAAOA/AAAAAAAA4D8CAAAAjAAAAAEAAAACAAAA////AP///wgAAAAAAAAAAFac/iQdHNWb2Z3PAgU5ekEAAAAAeAAAAAEAAABAAAAAAAAAAAAAAABaAAAAAAAAAAAAAAAAAAAAAAAAAAAAAAAAAAAAAAAAAAAAAAAAAAAAAAAAAAAAAAAAAAAAAAAAAAAAAAAAAAAAAAAAAAAAAAAAAAAAFAAAADwAAAABAAAAAAAAAAAAAAAc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CotAgMAAAAEAAAAAAAAAAAAAAAAAAAAAAAAAAeAAAAaAAAAAAAAAAAAAAAAAAAAAAAAAAAAAAAAAAAAAAAAAAAAAAAAAAAAAAAAAAAAAAAAAAAAAAAAAAAAAAAAAAAABQAAAAAAAAAwMD/AAAAAABkAAAAMgAAAAAAAABkAAAAAAAAAH9/fwAKAAAAHwAAAFQAAAD///8A////AQAAAAAAAAAAAAAAAAAAAAAAAAAAAAAAAAAAAAAAAAAAAAAAAH9/fwCAgIADzMzMAMDA/wB/f38AAAAAAAAAAAAAAAAAAAAAAAAAAAAhAAAAGAAAABQAAAB+CwAAyyYAAFoUAAC0KQAAEAAAACYAAAAIAAAA//////////8="/>
              </a:ext>
            </a:extLst>
          </p:cNvSpPr>
          <p:nvPr/>
        </p:nvSpPr>
        <p:spPr>
          <a:xfrm>
            <a:off x="1868170" y="6306185"/>
            <a:ext cx="1440180" cy="473075"/>
          </a:xfrm>
          <a:prstGeom prst="horizontalScroll">
            <a:avLst>
              <a:gd name="adj" fmla="val 12500"/>
            </a:avLst>
          </a:prstGeom>
          <a:blipFill>
            <a:blip r:embed="rId3"/>
            <a:srcRect/>
            <a:tile algn="tl"/>
          </a:blipFill>
          <a:ln w="17780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/>
        </p:spPr>
        <p:txBody>
          <a:bodyPr vert="horz" wrap="square" lIns="99060" tIns="53975" rIns="99060" bIns="53975" numCol="1" spcCol="215900" anchor="ctr"/>
          <a:lstStyle/>
          <a:p>
            <a:pPr algn="ctr">
              <a:buNone/>
              <a:defRPr lang="de-de" sz="1400"/>
            </a:pPr>
            <a:r>
              <a:t>Mk 4,30ff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3"/>
          <p:cNvPicPr>
            <a:extLst>
              <a:ext uri="smNativeData">
                <pr:smNativeData xmlns:pr="smNativeData" val="SMDATA_15_qdf5ZRMAAAAlAAAAEQ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CwIjUJ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8wMAAP////+EFgAAjxI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641985" y="-635"/>
            <a:ext cx="3018155" cy="301752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Kurve1"/>
          <p:cNvSpPr>
            <a:extLst>
              <a:ext uri="smNativeData">
                <pr:smNativeData xmlns:pr="smNativeData" val="SMDATA_13_qdf5ZRMAAAAlAAAACwAAAA0AAAAAkAAAAEgAAACQAAAASAAAAAAAAAAA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BAAAAAAAAAMDAwAA5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CRIQgMAAAAEAAAAAAAAAAAAAAAAAAAAAAAAAAeAAAAaAAAAAAAAAAAAAAAAAAAAAAAAAAAAAAAECcAABAnAAAAAAAAAAAAAAAAAAAAAAAAAAAAAAAAAAAAAAAAAAAAABQAAAAAAAAAwMD/AAAAAABkAAAAMgAAAAAAAABkAAAAAAAAAH9/fwAKAAAAHwAAAFQAAAD///8A////AQAAAAAAAAAAAAAAAAAAAAAAAAAAAAAAAAAAAAAAAAAAwMDAAH9/fwCAgIADzMzMAMDA/wB/f38AAAAAAAAAAAAAAAAAAAAAAAAAAAAhAAAAGAAAABQAAAABAAAAPw0AAN8gAAAxKgAAEAAAACYAAAAIAAAA//////////8="/>
              </a:ext>
            </a:extLst>
          </p:cNvSpPr>
          <p:nvPr/>
        </p:nvSpPr>
        <p:spPr>
          <a:xfrm rot="5400000">
            <a:off x="319405" y="1834515"/>
            <a:ext cx="4705350" cy="5342890"/>
          </a:xfrm>
          <a:custGeom>
            <a:avLst/>
            <a:gdLst/>
            <a:ahLst/>
            <a:cxnLst/>
            <a:rect l="0" t="0" r="4705350" b="5342890"/>
            <a:pathLst>
              <a:path w="4705350" h="5342890">
                <a:moveTo>
                  <a:pt x="1259205" y="0"/>
                </a:moveTo>
                <a:cubicBezTo>
                  <a:pt x="1138555" y="0"/>
                  <a:pt x="1020445" y="40005"/>
                  <a:pt x="915670" y="118110"/>
                </a:cubicBezTo>
                <a:cubicBezTo>
                  <a:pt x="811530" y="196215"/>
                  <a:pt x="725170" y="307975"/>
                  <a:pt x="664845" y="442595"/>
                </a:cubicBezTo>
                <a:cubicBezTo>
                  <a:pt x="603885" y="578485"/>
                  <a:pt x="602615" y="1666875"/>
                  <a:pt x="602615" y="1822450"/>
                </a:cubicBezTo>
                <a:cubicBezTo>
                  <a:pt x="487680" y="2102485"/>
                  <a:pt x="260350" y="2404745"/>
                  <a:pt x="0" y="2616835"/>
                </a:cubicBezTo>
                <a:cubicBezTo>
                  <a:pt x="115570" y="2584450"/>
                  <a:pt x="602615" y="2102485"/>
                  <a:pt x="602615" y="2382520"/>
                </a:cubicBezTo>
                <a:cubicBezTo>
                  <a:pt x="602615" y="2684780"/>
                  <a:pt x="572770" y="2821940"/>
                  <a:pt x="572770" y="3122930"/>
                </a:cubicBezTo>
                <a:cubicBezTo>
                  <a:pt x="572770" y="3345180"/>
                  <a:pt x="572770" y="3567430"/>
                  <a:pt x="572770" y="3788410"/>
                </a:cubicBezTo>
                <a:cubicBezTo>
                  <a:pt x="572770" y="4010660"/>
                  <a:pt x="572770" y="4232275"/>
                  <a:pt x="572770" y="4453890"/>
                </a:cubicBezTo>
                <a:lnTo>
                  <a:pt x="572770" y="4454525"/>
                </a:lnTo>
                <a:cubicBezTo>
                  <a:pt x="572770" y="4610100"/>
                  <a:pt x="603885" y="4762500"/>
                  <a:pt x="664845" y="4898390"/>
                </a:cubicBezTo>
                <a:cubicBezTo>
                  <a:pt x="725170" y="5033645"/>
                  <a:pt x="811530" y="5144770"/>
                  <a:pt x="915670" y="5223510"/>
                </a:cubicBezTo>
                <a:cubicBezTo>
                  <a:pt x="1020445" y="5300980"/>
                  <a:pt x="1138555" y="5342890"/>
                  <a:pt x="1259205" y="5342890"/>
                </a:cubicBezTo>
                <a:cubicBezTo>
                  <a:pt x="1430655" y="5342890"/>
                  <a:pt x="1602105" y="5342890"/>
                  <a:pt x="1773555" y="5342890"/>
                </a:cubicBezTo>
                <a:cubicBezTo>
                  <a:pt x="1945640" y="5342890"/>
                  <a:pt x="2117090" y="5342890"/>
                  <a:pt x="2288540" y="5342890"/>
                </a:cubicBezTo>
                <a:cubicBezTo>
                  <a:pt x="2522220" y="5342890"/>
                  <a:pt x="2755265" y="5342890"/>
                  <a:pt x="2988945" y="5342890"/>
                </a:cubicBezTo>
                <a:cubicBezTo>
                  <a:pt x="3160395" y="5342890"/>
                  <a:pt x="3331845" y="5342890"/>
                  <a:pt x="3503295" y="5342890"/>
                </a:cubicBezTo>
                <a:cubicBezTo>
                  <a:pt x="3674745" y="5342890"/>
                  <a:pt x="3846830" y="5342890"/>
                  <a:pt x="4018280" y="5342890"/>
                </a:cubicBezTo>
                <a:cubicBezTo>
                  <a:pt x="4138930" y="5342890"/>
                  <a:pt x="4257040" y="5300980"/>
                  <a:pt x="4361815" y="5223510"/>
                </a:cubicBezTo>
                <a:cubicBezTo>
                  <a:pt x="4465955" y="5144770"/>
                  <a:pt x="4552315" y="5033645"/>
                  <a:pt x="4613275" y="4898390"/>
                </a:cubicBezTo>
                <a:cubicBezTo>
                  <a:pt x="4673600" y="4762500"/>
                  <a:pt x="4705350" y="4610100"/>
                  <a:pt x="4705350" y="4454525"/>
                </a:cubicBezTo>
                <a:cubicBezTo>
                  <a:pt x="4705350" y="4232275"/>
                  <a:pt x="4705350" y="4010660"/>
                  <a:pt x="4705350" y="3788410"/>
                </a:cubicBezTo>
                <a:cubicBezTo>
                  <a:pt x="4705350" y="3567430"/>
                  <a:pt x="4705350" y="3345180"/>
                  <a:pt x="4705350" y="3122930"/>
                </a:cubicBezTo>
                <a:cubicBezTo>
                  <a:pt x="4705350" y="2821940"/>
                  <a:pt x="4705350" y="2519680"/>
                  <a:pt x="4705350" y="2218055"/>
                </a:cubicBezTo>
                <a:cubicBezTo>
                  <a:pt x="4705350" y="1996440"/>
                  <a:pt x="4705350" y="1774190"/>
                  <a:pt x="4705350" y="1551940"/>
                </a:cubicBezTo>
                <a:cubicBezTo>
                  <a:pt x="4705350" y="1330960"/>
                  <a:pt x="4705350" y="1108710"/>
                  <a:pt x="4705350" y="887095"/>
                </a:cubicBezTo>
                <a:cubicBezTo>
                  <a:pt x="4705350" y="731520"/>
                  <a:pt x="4673600" y="578485"/>
                  <a:pt x="4613275" y="442595"/>
                </a:cubicBezTo>
                <a:cubicBezTo>
                  <a:pt x="4552315" y="307975"/>
                  <a:pt x="4465955" y="196215"/>
                  <a:pt x="4361815" y="118110"/>
                </a:cubicBezTo>
                <a:cubicBezTo>
                  <a:pt x="4257040" y="40005"/>
                  <a:pt x="4138930" y="0"/>
                  <a:pt x="4018280" y="0"/>
                </a:cubicBezTo>
                <a:cubicBezTo>
                  <a:pt x="3846830" y="0"/>
                  <a:pt x="3674745" y="0"/>
                  <a:pt x="3503295" y="0"/>
                </a:cubicBezTo>
                <a:cubicBezTo>
                  <a:pt x="3331845" y="0"/>
                  <a:pt x="3160395" y="0"/>
                  <a:pt x="2988945" y="0"/>
                </a:cubicBezTo>
                <a:cubicBezTo>
                  <a:pt x="2755265" y="0"/>
                  <a:pt x="2522220" y="0"/>
                  <a:pt x="2288540" y="0"/>
                </a:cubicBezTo>
                <a:cubicBezTo>
                  <a:pt x="2117090" y="0"/>
                  <a:pt x="1945640" y="0"/>
                  <a:pt x="1773555" y="0"/>
                </a:cubicBezTo>
                <a:cubicBezTo>
                  <a:pt x="1602105" y="0"/>
                  <a:pt x="1430655" y="0"/>
                  <a:pt x="1259205" y="0"/>
                </a:cubicBezTo>
                <a:close/>
              </a:path>
            </a:pathLst>
          </a:custGeom>
          <a:solidFill>
            <a:srgbClr val="FFFFFF"/>
          </a:solidFill>
          <a:ln w="36195" cap="flat" cmpd="sng" algn="ctr">
            <a:solidFill>
              <a:srgbClr val="C0C0C0"/>
            </a:solidFill>
            <a:prstDash val="solid"/>
            <a:headEnd type="none"/>
            <a:tailEnd type="none"/>
          </a:ln>
          <a:effectLst/>
        </p:spPr>
      </p:sp>
      <p:sp>
        <p:nvSpPr>
          <p:cNvPr id="4" name="Rechteck1"/>
          <p:cNvSpPr>
            <a:extLst>
              <a:ext uri="smNativeData">
                <pr:smNativeData xmlns:pr="smNativeData" val="SMDATA_13_qdf5ZRMAAAAlAAAAZAAAAA0AAAAAjgAAAEcAAACOAAAARw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QD8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SAgAAeBEAAFcfAADsKAAAEAAAACYAAAAIAAAA//////////8="/>
              </a:ext>
            </a:extLst>
          </p:cNvSpPr>
          <p:nvPr/>
        </p:nvSpPr>
        <p:spPr>
          <a:xfrm>
            <a:off x="336550" y="2839720"/>
            <a:ext cx="4758055" cy="38125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170" tIns="45085" rIns="90170" bIns="45085" numCol="1" spcCol="215900" anchor="t"/>
          <a:lstStyle/>
          <a:p>
            <a:pPr>
              <a:lnSpc>
                <a:spcPct val="115000"/>
              </a:lnSpc>
              <a:buNone/>
              <a:defRPr sz="1700"/>
            </a:pPr>
            <a:r>
              <a:rPr lang="de-de">
                <a:solidFill>
                  <a:srgbClr val="000000"/>
                </a:solidFill>
                <a:latin typeface="Balzac" pitchFamily="1" charset="0"/>
                <a:ea typeface="DejaVu Sans" pitchFamily="1" charset="0"/>
                <a:cs typeface="DejaVu Sans" pitchFamily="1" charset="0"/>
              </a:rPr>
              <a:t>Womit sollen wir das Reich Gottes vergleichen?</a:t>
            </a:r>
            <a:endParaRPr lang="de-de">
              <a:solidFill>
                <a:srgbClr val="000000"/>
              </a:solidFill>
              <a:latin typeface="Balzac" pitchFamily="1" charset="0"/>
              <a:ea typeface="DejaVu Sans" pitchFamily="1" charset="0"/>
              <a:cs typeface="DejaVu Sans" pitchFamily="1" charset="0"/>
            </a:endParaRPr>
          </a:p>
          <a:p>
            <a:pPr>
              <a:lnSpc>
                <a:spcPct val="115000"/>
              </a:lnSpc>
              <a:defRPr lang="de-de" sz="1700">
                <a:solidFill>
                  <a:srgbClr val="000000"/>
                </a:solidFill>
                <a:latin typeface="Balzac" pitchFamily="1" charset="0"/>
                <a:ea typeface="DejaVu Sans" pitchFamily="1" charset="0"/>
                <a:cs typeface="DejaVu Sans" pitchFamily="1" charset="0"/>
              </a:defRPr>
            </a:pPr>
            <a:r>
              <a:t>Mit welchem Gleichnis können wir es beschreiben?</a:t>
            </a:r>
          </a:p>
          <a:p>
            <a:pPr>
              <a:lnSpc>
                <a:spcPct val="115000"/>
              </a:lnSpc>
              <a:defRPr lang="de-de" sz="1700">
                <a:solidFill>
                  <a:srgbClr val="000000"/>
                </a:solidFill>
                <a:latin typeface="Balzac" pitchFamily="1" charset="0"/>
                <a:ea typeface="DejaVu Sans" pitchFamily="1" charset="0"/>
                <a:cs typeface="DejaVu Sans" pitchFamily="1" charset="0"/>
              </a:defRPr>
            </a:pPr>
          </a:p>
          <a:p>
            <a:pPr>
              <a:lnSpc>
                <a:spcPct val="115000"/>
              </a:lnSpc>
              <a:defRPr lang="de-de" sz="1700">
                <a:solidFill>
                  <a:srgbClr val="000000"/>
                </a:solidFill>
                <a:latin typeface="Balzac" pitchFamily="1" charset="0"/>
                <a:ea typeface="DejaVu Sans" pitchFamily="1" charset="0"/>
                <a:cs typeface="DejaVu Sans" pitchFamily="1" charset="0"/>
              </a:defRPr>
            </a:pPr>
            <a:r>
              <a:t>Es ist wie bei einem Senfkorn:  Wenn es in die Erde gesät wird, ist es das kleinste aller Samenkörner,</a:t>
            </a:r>
          </a:p>
          <a:p>
            <a:pPr>
              <a:lnSpc>
                <a:spcPct val="115000"/>
              </a:lnSpc>
              <a:defRPr lang="de-de" sz="1700">
                <a:solidFill>
                  <a:srgbClr val="000000"/>
                </a:solidFill>
                <a:latin typeface="Balzac" pitchFamily="1" charset="0"/>
                <a:ea typeface="DejaVu Sans" pitchFamily="1" charset="0"/>
                <a:cs typeface="DejaVu Sans" pitchFamily="1" charset="0"/>
              </a:defRPr>
            </a:pPr>
            <a:r>
              <a:t>die ausgesät werden.</a:t>
            </a:r>
          </a:p>
          <a:p>
            <a:pPr>
              <a:lnSpc>
                <a:spcPct val="115000"/>
              </a:lnSpc>
              <a:defRPr lang="de-de" sz="1700">
                <a:solidFill>
                  <a:srgbClr val="000000"/>
                </a:solidFill>
                <a:latin typeface="Balzac" pitchFamily="1" charset="0"/>
                <a:ea typeface="DejaVu Sans" pitchFamily="1" charset="0"/>
                <a:cs typeface="DejaVu Sans" pitchFamily="1" charset="0"/>
              </a:defRPr>
            </a:pPr>
          </a:p>
        </p:txBody>
      </p:sp>
      <p:pic>
        <p:nvPicPr>
          <p:cNvPr id="5" name="Grafik1"/>
          <p:cNvPicPr>
            <a:picLocks noChangeAspect="1"/>
            <a:extLst>
              <a:ext uri="smNativeData">
                <pr:smNativeData xmlns:pr="smNativeData" val="SMDATA_15_qdf5ZRMAAAAlAAAAEQAAAC8BAAAAkAAAAEgAAACQAAAASAAAAAAAAAAAAAAAAAAAAAEAAABQAAAAVFVVVVVV1T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UAAAAXAAAAFAAAAAAAAAAAAAAA/38AAP9/AAAAAAAACQAAAAQAAABXKzFG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LSwAAA0XAADzRwAAgik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7181215" y="3747135"/>
            <a:ext cx="4514850" cy="30003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</p:pic>
      <p:sp>
        <p:nvSpPr>
          <p:cNvPr id="6" name="Rechteck2"/>
          <p:cNvSpPr>
            <a:extLst>
              <a:ext uri="smNativeData">
                <pr:smNativeData xmlns:pr="smNativeData" val="SMDATA_13_qdf5ZRMAAAAlAAAAZAAAAA8BAAAAkAAAAEgAAACQAAAASAAAAAAAAAAAAAAAAAAAAAEAAABQAAAAAAAAAAAA4D8AAAAAAADgPwAAAAAAAOA/AAAAAAAA4D8AAAAAAADgPwAAAAAAAOA/AAAAAAAA4D8AAAAAAADgPwAAAAAAAOA/AAAAAAAA4D8CAAAAjAAAAAEAAAAAAAAA////CP///whkAAAAAAAAAAAAAAAAAAAAAAAAAAAAAAAAAAAAZAAAAAEAAABAAAAAAAAAAAAAAAAAAAAAAAAAAAAAAAAAAAAAAAAAAAAAAAAAAAAAAAAAAAAAAAAAAAAAAAAAAAAAAAAAAAAAAAAAAAAAAAAAAAAAAAAAAAAAAAAAAAAAFAAAADwAAAABAAAAAAAAAP8AAABQAAAAAQAAAAIAAAAAAAAAAAAAAAA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AnIwoMAAAAEAAAAAAAAAAAAAAAAAAAAAAAAAAeAAAAaAAAAAAAAAAAAAAAAAAAAAAAAAAAAAAAECcAABAnAAAAAAAAAAAAAAAAAAAAAAAAAAAAAAAAAAAAAAAAAAAAABQAAAAAAAAAwMD/AAAAAABkAAAAMgAAAAAAAABkAAAAAAAAAH9/fwAKAAAAHwAAAFQAAAD///8B////AQAAAAAAAAAAAAAAAAAAAAAAAAAAAAAAAAAAAAAAAAAA/wAAAH9/fwCAgIADzMzMAMDA/wB/f38AAAAAAAAAAAAAAAAAAAAAAAAAAAAhAAAAGAAAABQAAACUOQAAyB8AAEQ6AACqIAAAEAAAACYAAAAIAAAA//////////8="/>
              </a:ext>
            </a:extLst>
          </p:cNvSpPr>
          <p:nvPr/>
        </p:nvSpPr>
        <p:spPr>
          <a:xfrm>
            <a:off x="9359900" y="5166360"/>
            <a:ext cx="111760" cy="143510"/>
          </a:xfrm>
          <a:prstGeom prst="rect">
            <a:avLst/>
          </a:prstGeom>
          <a:solidFill>
            <a:schemeClr val="bg1">
              <a:alpha val="0"/>
            </a:schemeClr>
          </a:solidFill>
          <a:ln w="50800" cap="flat" cmpd="sng" algn="ctr">
            <a:solidFill>
              <a:srgbClr val="FF0000"/>
            </a:solidFill>
            <a:prstDash val="solid"/>
            <a:headEnd type="none"/>
            <a:tailEnd type="none"/>
          </a:ln>
          <a:effectLst/>
        </p:spPr>
      </p:sp>
      <p:sp>
        <p:nvSpPr>
          <p:cNvPr id="7" name="AutoForm1"/>
          <p:cNvSpPr>
            <a:extLst>
              <a:ext uri="smNativeData">
                <pr:smNativeData xmlns:pr="smNativeData" val="SMDATA_13_qdf5ZRMAAAAlAAAAnQEAAA0AAAAAnAAAAFUAAACcAAAAVQAAAAAAAAABAAAAAAAAAAEAAABQAAAAAAAAAAAA4D8AAAAAAADgPwAAAAAAAOA/AAAAAAAA4D8AAAAAAADgPwAAAAAAAOA/AAAAAAAA4D8AAAAAAADgPwAAAAAAAOA/AAAAAAAA4D8CAAAAjAAAAAEAAAACAAAA////AP///wgAAAAAAAAAAFac/iQdHNWb2Z3PAgU5ekEAAAAAeAAAAAEAAABAAAAAAAAAAAAAAABaAAAAAAAAAAAAAAAAAAAAAAAAAAAAAAAAAAAAAAAAAAAAAAAAAAAAAAAAAAAAAAAAAAAAAAAAAAAAAAAAAAAAAAAAAAAAAAAAAAAAFAAAADwAAAABAAAAAAAAAAAAAAAc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ACwAgMAAAAEAAAAAAAAAAAAAAAAAAAAAAAAAAeAAAAaAAAAAAAAAAAAAAAAAAAAAAAAAAAAAAAAAAAAAAAAAAAAAAAAAAAAAAAAAAAAAAAAAAAAAAAAAAAAAAAAAAAABQAAAAAAAAAwMD/AAAAAABkAAAAMgAAAAAAAABkAAAAAAAAAH9/fwAKAAAAHwAAAFQAAAD///8A////AQAAAAAAAAAAAAAAAAAAAAAAAAAAAAAAAAAAAAAAAAAAAAAAAH9/fwCAgIADzMzMAMDA/wB/f38AAAAAAAAAAAAAAAAAAAAAAAAAAAAhAAAAGAAAABQAAAB+CwAAyyYAAFoUAAC0KQAAEAAAACYAAAAIAAAA//////////8="/>
              </a:ext>
            </a:extLst>
          </p:cNvSpPr>
          <p:nvPr/>
        </p:nvSpPr>
        <p:spPr>
          <a:xfrm>
            <a:off x="1868170" y="6306185"/>
            <a:ext cx="1440180" cy="473075"/>
          </a:xfrm>
          <a:prstGeom prst="horizontalScroll">
            <a:avLst>
              <a:gd name="adj" fmla="val 12500"/>
            </a:avLst>
          </a:prstGeom>
          <a:blipFill>
            <a:blip r:embed="rId4"/>
            <a:srcRect/>
            <a:tile algn="tl"/>
          </a:blipFill>
          <a:ln w="17780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/>
        </p:spPr>
        <p:txBody>
          <a:bodyPr vert="horz" wrap="square" lIns="99060" tIns="53975" rIns="99060" bIns="53975" numCol="1" spcCol="215900" anchor="ctr"/>
          <a:lstStyle/>
          <a:p>
            <a:pPr algn="ctr">
              <a:buNone/>
              <a:defRPr lang="de-de" sz="1400"/>
            </a:pPr>
            <a:r>
              <a:t>Mk 4,30ff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3"/>
          <p:cNvPicPr>
            <a:extLst>
              <a:ext uri="smNativeData">
                <pr:smNativeData xmlns:pr="smNativeData" val="SMDATA_15_qdf5ZRMAAAAlAAAAEQ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8wMAAP////+EFgAAjxI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641985" y="-635"/>
            <a:ext cx="3018155" cy="301752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Kurve1"/>
          <p:cNvSpPr>
            <a:extLst>
              <a:ext uri="smNativeData">
                <pr:smNativeData xmlns:pr="smNativeData" val="SMDATA_13_qdf5ZRMAAAAlAAAACwAAAA0AAAAAkAAAAEgAAACQAAAASAAAAAAAAAAA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BAAAAAAAAAMDAwAA5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nZ2f8MAAAAEAAAAAAAAAAAAAAAAAAAAAAAAAAeAAAAaAAAAAAAAAAAAAAAAAAAAAAAAAAAAAAAECcAABAnAAAAAAAAAAAAAAAAAAAAAAAAAAAAAAAAAAAAAAAAAAAAABQAAAAAAAAAwMD/AAAAAABkAAAAMgAAAAAAAABkAAAAAAAAAH9/fwAKAAAAHwAAAFQAAAD///8A////AQAAAAAAAAAAAAAAAAAAAAAAAAAAAAAAAAAAAAAAAAAAwMDAAH9/fwCAgIADzMzMAMDA/wB/f38AAAAAAAAAAAAAAAAAAAAAAAAAAAAhAAAAGAAAABQAAAABAAAAPw0AAN8gAAAxKgAAEAAAACYAAAAIAAAA//////////8="/>
              </a:ext>
            </a:extLst>
          </p:cNvSpPr>
          <p:nvPr/>
        </p:nvSpPr>
        <p:spPr>
          <a:xfrm rot="5400000">
            <a:off x="319405" y="1834515"/>
            <a:ext cx="4705350" cy="5342890"/>
          </a:xfrm>
          <a:custGeom>
            <a:avLst/>
            <a:gdLst/>
            <a:ahLst/>
            <a:cxnLst/>
            <a:rect l="0" t="0" r="4705350" b="5342890"/>
            <a:pathLst>
              <a:path w="4705350" h="5342890">
                <a:moveTo>
                  <a:pt x="1259205" y="0"/>
                </a:moveTo>
                <a:cubicBezTo>
                  <a:pt x="1138555" y="0"/>
                  <a:pt x="1020445" y="40005"/>
                  <a:pt x="915670" y="118110"/>
                </a:cubicBezTo>
                <a:cubicBezTo>
                  <a:pt x="811530" y="196215"/>
                  <a:pt x="725170" y="307975"/>
                  <a:pt x="664845" y="442595"/>
                </a:cubicBezTo>
                <a:cubicBezTo>
                  <a:pt x="603885" y="578485"/>
                  <a:pt x="602615" y="1666875"/>
                  <a:pt x="602615" y="1822450"/>
                </a:cubicBezTo>
                <a:cubicBezTo>
                  <a:pt x="487680" y="2102485"/>
                  <a:pt x="260350" y="2404745"/>
                  <a:pt x="0" y="2616835"/>
                </a:cubicBezTo>
                <a:cubicBezTo>
                  <a:pt x="115570" y="2584450"/>
                  <a:pt x="602615" y="2102485"/>
                  <a:pt x="602615" y="2382520"/>
                </a:cubicBezTo>
                <a:cubicBezTo>
                  <a:pt x="602615" y="2684780"/>
                  <a:pt x="572770" y="2821940"/>
                  <a:pt x="572770" y="3122930"/>
                </a:cubicBezTo>
                <a:cubicBezTo>
                  <a:pt x="572770" y="3345180"/>
                  <a:pt x="572770" y="3567430"/>
                  <a:pt x="572770" y="3788410"/>
                </a:cubicBezTo>
                <a:cubicBezTo>
                  <a:pt x="572770" y="4010660"/>
                  <a:pt x="572770" y="4232275"/>
                  <a:pt x="572770" y="4453890"/>
                </a:cubicBezTo>
                <a:lnTo>
                  <a:pt x="572770" y="4454525"/>
                </a:lnTo>
                <a:cubicBezTo>
                  <a:pt x="572770" y="4610100"/>
                  <a:pt x="603885" y="4762500"/>
                  <a:pt x="664845" y="4898390"/>
                </a:cubicBezTo>
                <a:cubicBezTo>
                  <a:pt x="725170" y="5033645"/>
                  <a:pt x="811530" y="5144770"/>
                  <a:pt x="915670" y="5223510"/>
                </a:cubicBezTo>
                <a:cubicBezTo>
                  <a:pt x="1020445" y="5300980"/>
                  <a:pt x="1138555" y="5342890"/>
                  <a:pt x="1259205" y="5342890"/>
                </a:cubicBezTo>
                <a:cubicBezTo>
                  <a:pt x="1430655" y="5342890"/>
                  <a:pt x="1602105" y="5342890"/>
                  <a:pt x="1773555" y="5342890"/>
                </a:cubicBezTo>
                <a:cubicBezTo>
                  <a:pt x="1945640" y="5342890"/>
                  <a:pt x="2117090" y="5342890"/>
                  <a:pt x="2288540" y="5342890"/>
                </a:cubicBezTo>
                <a:cubicBezTo>
                  <a:pt x="2522220" y="5342890"/>
                  <a:pt x="2755265" y="5342890"/>
                  <a:pt x="2988945" y="5342890"/>
                </a:cubicBezTo>
                <a:cubicBezTo>
                  <a:pt x="3160395" y="5342890"/>
                  <a:pt x="3331845" y="5342890"/>
                  <a:pt x="3503295" y="5342890"/>
                </a:cubicBezTo>
                <a:cubicBezTo>
                  <a:pt x="3674745" y="5342890"/>
                  <a:pt x="3846830" y="5342890"/>
                  <a:pt x="4018280" y="5342890"/>
                </a:cubicBezTo>
                <a:cubicBezTo>
                  <a:pt x="4138930" y="5342890"/>
                  <a:pt x="4257040" y="5300980"/>
                  <a:pt x="4361815" y="5223510"/>
                </a:cubicBezTo>
                <a:cubicBezTo>
                  <a:pt x="4465955" y="5144770"/>
                  <a:pt x="4552315" y="5033645"/>
                  <a:pt x="4613275" y="4898390"/>
                </a:cubicBezTo>
                <a:cubicBezTo>
                  <a:pt x="4673600" y="4762500"/>
                  <a:pt x="4705350" y="4610100"/>
                  <a:pt x="4705350" y="4454525"/>
                </a:cubicBezTo>
                <a:cubicBezTo>
                  <a:pt x="4705350" y="4232275"/>
                  <a:pt x="4705350" y="4010660"/>
                  <a:pt x="4705350" y="3788410"/>
                </a:cubicBezTo>
                <a:cubicBezTo>
                  <a:pt x="4705350" y="3567430"/>
                  <a:pt x="4705350" y="3345180"/>
                  <a:pt x="4705350" y="3122930"/>
                </a:cubicBezTo>
                <a:cubicBezTo>
                  <a:pt x="4705350" y="2821940"/>
                  <a:pt x="4705350" y="2519680"/>
                  <a:pt x="4705350" y="2218055"/>
                </a:cubicBezTo>
                <a:cubicBezTo>
                  <a:pt x="4705350" y="1996440"/>
                  <a:pt x="4705350" y="1774190"/>
                  <a:pt x="4705350" y="1551940"/>
                </a:cubicBezTo>
                <a:cubicBezTo>
                  <a:pt x="4705350" y="1330960"/>
                  <a:pt x="4705350" y="1108710"/>
                  <a:pt x="4705350" y="887095"/>
                </a:cubicBezTo>
                <a:cubicBezTo>
                  <a:pt x="4705350" y="731520"/>
                  <a:pt x="4673600" y="578485"/>
                  <a:pt x="4613275" y="442595"/>
                </a:cubicBezTo>
                <a:cubicBezTo>
                  <a:pt x="4552315" y="307975"/>
                  <a:pt x="4465955" y="196215"/>
                  <a:pt x="4361815" y="118110"/>
                </a:cubicBezTo>
                <a:cubicBezTo>
                  <a:pt x="4257040" y="40005"/>
                  <a:pt x="4138930" y="0"/>
                  <a:pt x="4018280" y="0"/>
                </a:cubicBezTo>
                <a:cubicBezTo>
                  <a:pt x="3846830" y="0"/>
                  <a:pt x="3674745" y="0"/>
                  <a:pt x="3503295" y="0"/>
                </a:cubicBezTo>
                <a:cubicBezTo>
                  <a:pt x="3331845" y="0"/>
                  <a:pt x="3160395" y="0"/>
                  <a:pt x="2988945" y="0"/>
                </a:cubicBezTo>
                <a:cubicBezTo>
                  <a:pt x="2755265" y="0"/>
                  <a:pt x="2522220" y="0"/>
                  <a:pt x="2288540" y="0"/>
                </a:cubicBezTo>
                <a:cubicBezTo>
                  <a:pt x="2117090" y="0"/>
                  <a:pt x="1945640" y="0"/>
                  <a:pt x="1773555" y="0"/>
                </a:cubicBezTo>
                <a:cubicBezTo>
                  <a:pt x="1602105" y="0"/>
                  <a:pt x="1430655" y="0"/>
                  <a:pt x="1259205" y="0"/>
                </a:cubicBezTo>
                <a:close/>
              </a:path>
            </a:pathLst>
          </a:custGeom>
          <a:solidFill>
            <a:srgbClr val="FFFFFF"/>
          </a:solidFill>
          <a:ln w="36195" cap="flat" cmpd="sng" algn="ctr">
            <a:solidFill>
              <a:srgbClr val="C0C0C0"/>
            </a:solidFill>
            <a:prstDash val="solid"/>
            <a:headEnd type="none"/>
            <a:tailEnd type="none"/>
          </a:ln>
          <a:effectLst/>
        </p:spPr>
      </p:sp>
      <p:sp>
        <p:nvSpPr>
          <p:cNvPr id="4" name="Rechteck1"/>
          <p:cNvSpPr>
            <a:extLst>
              <a:ext uri="smNativeData">
                <pr:smNativeData xmlns:pr="smNativeData" val="SMDATA_13_qdf5ZRMAAAAlAAAAZAAAAA0AAAAAjgAAAEcAAACOAAAARw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Ax/gM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SAgAAeBEAAFcfAADsKAAAEAAAACYAAAAIAAAA//////////8="/>
              </a:ext>
            </a:extLst>
          </p:cNvSpPr>
          <p:nvPr/>
        </p:nvSpPr>
        <p:spPr>
          <a:xfrm>
            <a:off x="336550" y="2839720"/>
            <a:ext cx="4758055" cy="38125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170" tIns="45085" rIns="90170" bIns="45085" numCol="1" spcCol="215900" anchor="t"/>
          <a:lstStyle/>
          <a:p>
            <a:pPr>
              <a:lnSpc>
                <a:spcPct val="115000"/>
              </a:lnSpc>
              <a:buNone/>
              <a:defRPr sz="1700"/>
            </a:pPr>
            <a:r>
              <a:rPr lang="de-de">
                <a:solidFill>
                  <a:srgbClr val="000000"/>
                </a:solidFill>
                <a:latin typeface="Balzac" pitchFamily="1" charset="0"/>
                <a:ea typeface="DejaVu Sans" pitchFamily="1" charset="0"/>
                <a:cs typeface="DejaVu Sans" pitchFamily="1" charset="0"/>
              </a:rPr>
              <a:t>Womit sollen wir das Reich Gottes vergleichen?</a:t>
            </a:r>
            <a:endParaRPr lang="de-de">
              <a:solidFill>
                <a:srgbClr val="000000"/>
              </a:solidFill>
              <a:latin typeface="Balzac" pitchFamily="1" charset="0"/>
              <a:ea typeface="DejaVu Sans" pitchFamily="1" charset="0"/>
              <a:cs typeface="DejaVu Sans" pitchFamily="1" charset="0"/>
            </a:endParaRPr>
          </a:p>
          <a:p>
            <a:pPr>
              <a:lnSpc>
                <a:spcPct val="115000"/>
              </a:lnSpc>
              <a:defRPr lang="de-de" sz="1700">
                <a:solidFill>
                  <a:srgbClr val="000000"/>
                </a:solidFill>
                <a:latin typeface="Balzac" pitchFamily="1" charset="0"/>
                <a:ea typeface="DejaVu Sans" pitchFamily="1" charset="0"/>
                <a:cs typeface="DejaVu Sans" pitchFamily="1" charset="0"/>
              </a:defRPr>
            </a:pPr>
            <a:r>
              <a:t>Mit welchem Gleichnis können wir es beschreiben?</a:t>
            </a:r>
          </a:p>
          <a:p>
            <a:pPr>
              <a:lnSpc>
                <a:spcPct val="115000"/>
              </a:lnSpc>
              <a:defRPr lang="de-de" sz="1700">
                <a:solidFill>
                  <a:srgbClr val="000000"/>
                </a:solidFill>
                <a:latin typeface="Balzac" pitchFamily="1" charset="0"/>
                <a:ea typeface="DejaVu Sans" pitchFamily="1" charset="0"/>
                <a:cs typeface="DejaVu Sans" pitchFamily="1" charset="0"/>
              </a:defRPr>
            </a:pPr>
          </a:p>
          <a:p>
            <a:pPr>
              <a:lnSpc>
                <a:spcPct val="115000"/>
              </a:lnSpc>
              <a:defRPr lang="de-de" sz="1700">
                <a:solidFill>
                  <a:srgbClr val="000000"/>
                </a:solidFill>
                <a:latin typeface="Balzac" pitchFamily="1" charset="0"/>
                <a:ea typeface="DejaVu Sans" pitchFamily="1" charset="0"/>
                <a:cs typeface="DejaVu Sans" pitchFamily="1" charset="0"/>
              </a:defRPr>
            </a:pPr>
            <a:r>
              <a:t>Es ist wie bei einem Senfkorn:  Wenn es in die Erde gesät wird, ist es das kleinste aller Samenkörner,</a:t>
            </a:r>
          </a:p>
          <a:p>
            <a:pPr>
              <a:lnSpc>
                <a:spcPct val="115000"/>
              </a:lnSpc>
              <a:defRPr lang="de-de" sz="1700">
                <a:solidFill>
                  <a:srgbClr val="000000"/>
                </a:solidFill>
                <a:latin typeface="Balzac" pitchFamily="1" charset="0"/>
                <a:ea typeface="DejaVu Sans" pitchFamily="1" charset="0"/>
                <a:cs typeface="DejaVu Sans" pitchFamily="1" charset="0"/>
              </a:defRPr>
            </a:pPr>
            <a:r>
              <a:t>die ausgesät werden.</a:t>
            </a:r>
          </a:p>
          <a:p>
            <a:pPr>
              <a:lnSpc>
                <a:spcPct val="115000"/>
              </a:lnSpc>
              <a:defRPr lang="de-de" sz="1700">
                <a:solidFill>
                  <a:srgbClr val="000000"/>
                </a:solidFill>
                <a:latin typeface="Balzac" pitchFamily="1" charset="0"/>
                <a:ea typeface="DejaVu Sans" pitchFamily="1" charset="0"/>
                <a:cs typeface="DejaVu Sans" pitchFamily="1" charset="0"/>
              </a:defRPr>
            </a:pPr>
          </a:p>
          <a:p>
            <a:pPr>
              <a:lnSpc>
                <a:spcPct val="115000"/>
              </a:lnSpc>
              <a:defRPr lang="de-de" sz="1700">
                <a:solidFill>
                  <a:srgbClr val="000000"/>
                </a:solidFill>
                <a:latin typeface="Balzac" pitchFamily="1" charset="0"/>
                <a:ea typeface="DejaVu Sans" pitchFamily="1" charset="0"/>
                <a:cs typeface="DejaVu Sans" pitchFamily="1" charset="0"/>
              </a:defRPr>
            </a:pPr>
            <a:r>
              <a:t>Aber wenn es ausgesät ist, geht es auf.</a:t>
            </a:r>
          </a:p>
          <a:p>
            <a:pPr>
              <a:lnSpc>
                <a:spcPct val="115000"/>
              </a:lnSpc>
              <a:defRPr lang="de-de" sz="1700">
                <a:solidFill>
                  <a:srgbClr val="000000"/>
                </a:solidFill>
                <a:latin typeface="Balzac" pitchFamily="1" charset="0"/>
                <a:ea typeface="DejaVu Sans" pitchFamily="1" charset="0"/>
                <a:cs typeface="DejaVu Sans" pitchFamily="1" charset="0"/>
              </a:defRPr>
            </a:pPr>
            <a:r>
              <a:t>Es wird größer als alle Sträucher.</a:t>
            </a:r>
          </a:p>
          <a:p>
            <a:pPr>
              <a:lnSpc>
                <a:spcPct val="115000"/>
              </a:lnSpc>
              <a:defRPr lang="de-de" sz="1700">
                <a:solidFill>
                  <a:srgbClr val="000000"/>
                </a:solidFill>
                <a:latin typeface="Balzac" pitchFamily="1" charset="0"/>
                <a:ea typeface="DejaVu Sans" pitchFamily="1" charset="0"/>
                <a:cs typeface="DejaVu Sans" pitchFamily="1" charset="0"/>
              </a:defRPr>
            </a:pPr>
            <a:r>
              <a:t>Es bringt so große Zweige hervor, dass die Vögel </a:t>
            </a:r>
            <a:br/>
            <a:r>
              <a:t>in seinem Schatten ihr Nest bauen können.</a:t>
            </a:r>
          </a:p>
        </p:txBody>
      </p:sp>
      <p:sp>
        <p:nvSpPr>
          <p:cNvPr id="5" name="AutoForm1"/>
          <p:cNvSpPr>
            <a:extLst>
              <a:ext uri="smNativeData">
                <pr:smNativeData xmlns:pr="smNativeData" val="SMDATA_13_qdf5ZRMAAAAlAAAAnQEAAA0AAAAAnAAAAFUAAACcAAAAVQAAAAAAAAABAAAAAAAAAAEAAABQAAAAAAAAAAAA4D8AAAAAAADgPwAAAAAAAOA/AAAAAAAA4D8AAAAAAADgPwAAAAAAAOA/AAAAAAAA4D8AAAAAAADgPwAAAAAAAOA/AAAAAAAA4D8CAAAAjAAAAAEAAAACAAAA////AP///wgAAAAAAAAAAFac/iQdHNWb2Z3PAgU5ekEAAAAAeAAAAAEAAABAAAAAAAAAAAAAAABaAAAAAAAAAAAAAAAAAAAAAAAAAAAAAAAAAAAAAAAAAAAAAAAAAAAAAAAAAAAAAAAAAAAAAAAAAAAAAAAAAAAAAAAAAAAAAAAAAAAAFAAAADwAAAABAAAAAAAAAAAAAAAc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KRUJjIMAAAAEAAAAAAAAAAAAAAAAAAAAAAAAAAeAAAAaAAAAAAAAAAAAAAAAAAAAAAAAAAAAAAAAAAAAAAAAAAAAAAAAAAAAAAAAAAAAAAAAAAAAAAAAAAAAAAAAAAAABQAAAAAAAAAwMD/AAAAAABkAAAAMgAAAAAAAABkAAAAAAAAAH9/fwAKAAAAHwAAAFQAAAD///8A////AQAAAAAAAAAAAAAAAAAAAAAAAAAAAAAAAAAAAAAAAAAAAAAAAH9/fwCAgIADzMzMAMDA/wB/f38AAAAAAAAAAAAAAAAAAAAAAAAAAAAhAAAAGAAAABQAAAB+CwAAyyYAAFoUAAC0KQAAEAAAACYAAAAIAAAA//////////8="/>
              </a:ext>
            </a:extLst>
          </p:cNvSpPr>
          <p:nvPr/>
        </p:nvSpPr>
        <p:spPr>
          <a:xfrm>
            <a:off x="1868170" y="6306185"/>
            <a:ext cx="1440180" cy="473075"/>
          </a:xfrm>
          <a:prstGeom prst="horizontalScroll">
            <a:avLst>
              <a:gd name="adj" fmla="val 12500"/>
            </a:avLst>
          </a:prstGeom>
          <a:blipFill>
            <a:blip r:embed="rId3"/>
            <a:srcRect/>
            <a:tile algn="tl"/>
          </a:blipFill>
          <a:ln w="17780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/>
        </p:spPr>
        <p:txBody>
          <a:bodyPr vert="horz" wrap="square" lIns="99060" tIns="53975" rIns="99060" bIns="53975" numCol="1" spcCol="215900" anchor="ctr"/>
          <a:lstStyle/>
          <a:p>
            <a:pPr algn="ctr">
              <a:buNone/>
              <a:defRPr lang="de-de" sz="1400"/>
            </a:pPr>
            <a:r>
              <a:t>Mk 4,30ff</a:t>
            </a:r>
          </a:p>
        </p:txBody>
      </p:sp>
      <p:pic>
        <p:nvPicPr>
          <p:cNvPr id="6" name="Grafik1"/>
          <p:cNvPicPr>
            <a:picLocks noChangeAspect="1"/>
            <a:extLst>
              <a:ext uri="smNativeData">
                <pr:smNativeData xmlns:pr="smNativeData" val="SMDATA_15_qdf5ZRMAAAAlAAAAEQAAAC8BAAAAkAAAAEgAAACQAAAASAAAAAAAAAAAAAAAAAAAAAEAAABQAAAAVFVVVVVV1T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U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LSwAAA0XAADzRwAAgik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7181215" y="3747135"/>
            <a:ext cx="4514850" cy="30003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</p:pic>
      <p:pic>
        <p:nvPicPr>
          <p:cNvPr id="7" name="Grafik2"/>
          <p:cNvPicPr>
            <a:picLocks noChangeAspect="1"/>
            <a:extLst>
              <a:ext uri="smNativeData">
                <pr:smNativeData xmlns:pr="smNativeData" val="SMDATA_15_qdf5Z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DAT7wI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OiQAAHIAAAABSgAAGRUAABAAAAAmAAAACAAAAP//////////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5888990" y="72390"/>
            <a:ext cx="6141085" cy="335724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Rechteck2"/>
          <p:cNvSpPr>
            <a:extLst>
              <a:ext uri="smNativeData">
                <pr:smNativeData xmlns:pr="smNativeData" val="SMDATA_13_qdf5ZRMAAAAlAAAAZAAAAA8BAAAAkAAAAEgAAACQAAAASAAAAAAAAAAAAAAAAAAAAAEAAABQAAAAAAAAAAAA4D8AAAAAAADgPwAAAAAAAOA/AAAAAAAA4D8AAAAAAADgPwAAAAAAAOA/AAAAAAAA4D8AAAAAAADgPwAAAAAAAOA/AAAAAAAA4D8CAAAAjAAAAAEAAAAAAAAA////CP///whkAAAAAAAAAAAAAAAAAAAAAAAAAAAAAAAAAAAAZAAAAAEAAABAAAAAAAAAAAAAAAAAAAAAAAAAAAAAAAAAAAAAAAAAAAAAAAAAAAAAAAAAAAAAAAAAAAAAAAAAAAAAAAAAAAAAAAAAAAAAAAAAAAAAAAAAAAAAAAAAAAAAFAAAADwAAAABAAAAAAAAAP8AAABQAAAAAQAAAAIAAAAAAAAAAAAAAAA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MBPQQoMAAAAEAAAAAAAAAAAAAAAAAAAAAAAAAAeAAAAaAAAAAAAAAAAAAAAAAAAAAAAAAAAAAAAECcAABAnAAAAAAAAAAAAAAAAAAAAAAAAAAAAAAAAAAAAAAAAAAAAABQAAAAAAAAAwMD/AAAAAABkAAAAMgAAAAAAAABkAAAAAAAAAH9/fwAKAAAAHwAAAFQAAAD///8B////AQAAAAAAAAAAAAAAAAAAAAAAAAAAAAAAAAAAAAAAAAAA/wAAAH9/fwCAgIADzMzMAMDA/wB/f38AAAAAAAAAAAAAAAAAAAAAAAAAAAAhAAAAGAAAABQAAACUOQAAyB8AAEQ6AACqIAAAEAAAACYAAAAIAAAA//////////8="/>
              </a:ext>
            </a:extLst>
          </p:cNvSpPr>
          <p:nvPr/>
        </p:nvSpPr>
        <p:spPr>
          <a:xfrm>
            <a:off x="9359900" y="5166360"/>
            <a:ext cx="111760" cy="143510"/>
          </a:xfrm>
          <a:prstGeom prst="rect">
            <a:avLst/>
          </a:prstGeom>
          <a:solidFill>
            <a:schemeClr val="bg1">
              <a:alpha val="0"/>
            </a:schemeClr>
          </a:solidFill>
          <a:ln w="50800" cap="flat" cmpd="sng" algn="ctr">
            <a:solidFill>
              <a:srgbClr val="FF0000"/>
            </a:solidFill>
            <a:prstDash val="solid"/>
            <a:headEnd type="none"/>
            <a:tailEnd type="none"/>
          </a:ln>
          <a:effectLst/>
        </p:spPr>
      </p:sp>
      <p:sp>
        <p:nvSpPr>
          <p:cNvPr id="9" name="AutoForm2"/>
          <p:cNvSpPr>
            <a:extLst>
              <a:ext uri="smNativeData">
                <pr:smNativeData xmlns:pr="smNativeData" val="SMDATA_13_qdf5ZRMAAAAlAAAA6AAAAA8BAAAAkAAAAEgAAACQAAAASAAAAAAAAAAAAAAAAAAAAAEAAABQAAAAOxYoa05Fyz+QlFxNkcbIPwAAAAAAAOA/AAAAAAAA4D8AAAAAAADgPwAAAAAAAOA/AAAAAAAA4D8AAAAAAADgPwAAAAAAAOA/AAAAAAAA4D8CAAAAjAAAAAEAAAADAAAA/wAAAP//AAAAAAAAAAAAAAAAAAAAAAAAAAAAAAAAAAAAAAAAZAAAAAEAAABAAAAAAAAAAJz///9aAAAAAAAAAAAAAAAAAAAAAAAAAAAAAAAAAAAAAAAAAAAAAAAAAAAAAAAAAAAAAAAAAAAAAAAAAAAAAAAAAAAAAAAAAAAAAAAAAAAAFAAAADwAAAAAAAAAAAAAAAAAAAkAAAAAAQAAAAAAAAAAAAAAAAAAAAAAAAAAAAAAZAAAAGQAAAAAAAAAZAAAAGQAAAAVAAAAYAAAAAAAAAAAAAAADwAAACADAAAAAAAAAAAAAAEAAACgMgAAVgcAAKr4//8BAAAAf39/AAEAAABkAAAAAAAAABQAAABAHwAAAAAAACYAAAAAAAAAwOD//wAAAAAmAAAAZAAAABYAAABMAAAAAQAAAAAAAAAIAAAAAAAAAAEAAAAAAAAAIQAAACgAAAAoAAAAXwAAAF8AAAAAAAAAzMzMAAAAAABQAAAAUAAAAGQAAABkAAAAAAAAABcAAAAUAAAAAAAAAAAAAAD/fwAA/38AAAAAAAAJAAAABAAAAAAAQD4MAAAAEAAAAAAAAAAAAAAAAAAAAAAAAAAeAAAAaAAAAAAAAAAAAAAAAAAAAAAAAAAAAAAAECcAABAnAAAAAAAAAAAAAAAAAAAAAAAAAAAAAAAAAAAAAAAAAAAAAKAAAAAAAAAAwMD/AAAAAABkAAAAMgAAAAAAAABkAAAAAAAAAH9/fwAKAAAAHwAAAFQAAAD/AAAA//8AAAAAAAAAAAAAAAAAAAAAAAAAAAAAAAAAAAAAAAAAAAAAAAAAAn9/fwAAAAAAzMzMAMDA/wB/f38AAAAAAAAAAAAAAAAAAAAAAAAAAAAhAAAAGAAAABQAAABaOQAAehIAAHREAACGHgAAEAAAACYAAAAIAAAA//////////8="/>
              </a:ext>
            </a:extLst>
          </p:cNvSpPr>
          <p:nvPr/>
        </p:nvSpPr>
        <p:spPr>
          <a:xfrm rot="4475149" flipH="1">
            <a:off x="9246235" y="3080385"/>
            <a:ext cx="1958340" cy="1804670"/>
          </a:xfrm>
          <a:prstGeom prst="swooshArrow">
            <a:avLst>
              <a:gd name="adj1" fmla="val 21305"/>
              <a:gd name="adj2" fmla="val 21004"/>
            </a:avLst>
          </a:prstGeom>
          <a:gradFill flip="none" rotWithShape="0">
            <a:gsLst>
              <a:gs pos="0">
                <a:srgbClr val="FF0000"/>
              </a:gs>
              <a:gs pos="100000">
                <a:srgbClr val="FFFF00"/>
              </a:gs>
            </a:gsLst>
            <a:lin ang="16200000" scaled="0"/>
            <a:tileRect/>
          </a:gradFill>
          <a:ln>
            <a:noFill/>
          </a:ln>
          <a:effectLst>
            <a:outerShdw blurRad="101600" dist="35921" dir="2700000" sx="95000" sy="95000" algn="br">
              <a:srgbClr val="000000">
                <a:alpha val="67000"/>
              </a:srgbClr>
            </a:outerShdw>
          </a:effectLst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3"/>
          <p:cNvPicPr>
            <a:extLst>
              <a:ext uri="smNativeData">
                <pr:smNativeData xmlns:pr="smNativeData" val="SMDATA_15_qdf5ZRMAAAAlAAAAEQ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VFAcc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8wMAAP////+EFgAAjxI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641985" y="-635"/>
            <a:ext cx="3018155" cy="301752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Kurve1"/>
          <p:cNvSpPr>
            <a:extLst>
              <a:ext uri="smNativeData">
                <pr:smNativeData xmlns:pr="smNativeData" val="SMDATA_13_qdf5ZRMAAAAlAAAACwAAAA0AAAAAkAAAAEgAAACQAAAASAAAAAAAAAAA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BAAAAAAAAAMDAwAA5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NoYXIMAAAAEAAAAAAAAAAAAAAAAAAAAAAAAAAeAAAAaAAAAAAAAAAAAAAAAAAAAAAAAAAAAAAAECcAABAnAAAAAAAAAAAAAAAAAAAAAAAAAAAAAAAAAAAAAAAAAAAAABQAAAAAAAAAwMD/AAAAAABkAAAAMgAAAAAAAABkAAAAAAAAAH9/fwAKAAAAHwAAAFQAAAD///8A////AQAAAAAAAAAAAAAAAAAAAAAAAAAAAAAAAAAAAAAAAAAAwMDAAH9/fwCAgIADzMzMAMDA/wB/f38AAAAAAAAAAAAAAAAAAAAAAAAAAAAhAAAAGAAAABQAAAABAAAAPw0AAN8gAAAxKgAAEAAAACYAAAAIAAAA//////////8="/>
              </a:ext>
            </a:extLst>
          </p:cNvSpPr>
          <p:nvPr/>
        </p:nvSpPr>
        <p:spPr>
          <a:xfrm rot="5400000">
            <a:off x="319405" y="1834515"/>
            <a:ext cx="4705350" cy="5342890"/>
          </a:xfrm>
          <a:custGeom>
            <a:avLst/>
            <a:gdLst/>
            <a:ahLst/>
            <a:cxnLst/>
            <a:rect l="0" t="0" r="4705350" b="5342890"/>
            <a:pathLst>
              <a:path w="4705350" h="5342890">
                <a:moveTo>
                  <a:pt x="1259205" y="0"/>
                </a:moveTo>
                <a:cubicBezTo>
                  <a:pt x="1138555" y="0"/>
                  <a:pt x="1020445" y="40005"/>
                  <a:pt x="915670" y="118110"/>
                </a:cubicBezTo>
                <a:cubicBezTo>
                  <a:pt x="811530" y="196215"/>
                  <a:pt x="725170" y="307975"/>
                  <a:pt x="664845" y="442595"/>
                </a:cubicBezTo>
                <a:cubicBezTo>
                  <a:pt x="603885" y="578485"/>
                  <a:pt x="602615" y="1666875"/>
                  <a:pt x="602615" y="1822450"/>
                </a:cubicBezTo>
                <a:cubicBezTo>
                  <a:pt x="487680" y="2102485"/>
                  <a:pt x="260350" y="2404745"/>
                  <a:pt x="0" y="2616835"/>
                </a:cubicBezTo>
                <a:cubicBezTo>
                  <a:pt x="115570" y="2584450"/>
                  <a:pt x="602615" y="2102485"/>
                  <a:pt x="602615" y="2382520"/>
                </a:cubicBezTo>
                <a:cubicBezTo>
                  <a:pt x="602615" y="2684780"/>
                  <a:pt x="572770" y="2821940"/>
                  <a:pt x="572770" y="3122930"/>
                </a:cubicBezTo>
                <a:cubicBezTo>
                  <a:pt x="572770" y="3345180"/>
                  <a:pt x="572770" y="3567430"/>
                  <a:pt x="572770" y="3788410"/>
                </a:cubicBezTo>
                <a:cubicBezTo>
                  <a:pt x="572770" y="4010660"/>
                  <a:pt x="572770" y="4232275"/>
                  <a:pt x="572770" y="4453890"/>
                </a:cubicBezTo>
                <a:lnTo>
                  <a:pt x="572770" y="4454525"/>
                </a:lnTo>
                <a:cubicBezTo>
                  <a:pt x="572770" y="4610100"/>
                  <a:pt x="603885" y="4762500"/>
                  <a:pt x="664845" y="4898390"/>
                </a:cubicBezTo>
                <a:cubicBezTo>
                  <a:pt x="725170" y="5033645"/>
                  <a:pt x="811530" y="5144770"/>
                  <a:pt x="915670" y="5223510"/>
                </a:cubicBezTo>
                <a:cubicBezTo>
                  <a:pt x="1020445" y="5300980"/>
                  <a:pt x="1138555" y="5342890"/>
                  <a:pt x="1259205" y="5342890"/>
                </a:cubicBezTo>
                <a:cubicBezTo>
                  <a:pt x="1430655" y="5342890"/>
                  <a:pt x="1602105" y="5342890"/>
                  <a:pt x="1773555" y="5342890"/>
                </a:cubicBezTo>
                <a:cubicBezTo>
                  <a:pt x="1945640" y="5342890"/>
                  <a:pt x="2117090" y="5342890"/>
                  <a:pt x="2288540" y="5342890"/>
                </a:cubicBezTo>
                <a:cubicBezTo>
                  <a:pt x="2522220" y="5342890"/>
                  <a:pt x="2755265" y="5342890"/>
                  <a:pt x="2988945" y="5342890"/>
                </a:cubicBezTo>
                <a:cubicBezTo>
                  <a:pt x="3160395" y="5342890"/>
                  <a:pt x="3331845" y="5342890"/>
                  <a:pt x="3503295" y="5342890"/>
                </a:cubicBezTo>
                <a:cubicBezTo>
                  <a:pt x="3674745" y="5342890"/>
                  <a:pt x="3846830" y="5342890"/>
                  <a:pt x="4018280" y="5342890"/>
                </a:cubicBezTo>
                <a:cubicBezTo>
                  <a:pt x="4138930" y="5342890"/>
                  <a:pt x="4257040" y="5300980"/>
                  <a:pt x="4361815" y="5223510"/>
                </a:cubicBezTo>
                <a:cubicBezTo>
                  <a:pt x="4465955" y="5144770"/>
                  <a:pt x="4552315" y="5033645"/>
                  <a:pt x="4613275" y="4898390"/>
                </a:cubicBezTo>
                <a:cubicBezTo>
                  <a:pt x="4673600" y="4762500"/>
                  <a:pt x="4705350" y="4610100"/>
                  <a:pt x="4705350" y="4454525"/>
                </a:cubicBezTo>
                <a:cubicBezTo>
                  <a:pt x="4705350" y="4232275"/>
                  <a:pt x="4705350" y="4010660"/>
                  <a:pt x="4705350" y="3788410"/>
                </a:cubicBezTo>
                <a:cubicBezTo>
                  <a:pt x="4705350" y="3567430"/>
                  <a:pt x="4705350" y="3345180"/>
                  <a:pt x="4705350" y="3122930"/>
                </a:cubicBezTo>
                <a:cubicBezTo>
                  <a:pt x="4705350" y="2821940"/>
                  <a:pt x="4705350" y="2519680"/>
                  <a:pt x="4705350" y="2218055"/>
                </a:cubicBezTo>
                <a:cubicBezTo>
                  <a:pt x="4705350" y="1996440"/>
                  <a:pt x="4705350" y="1774190"/>
                  <a:pt x="4705350" y="1551940"/>
                </a:cubicBezTo>
                <a:cubicBezTo>
                  <a:pt x="4705350" y="1330960"/>
                  <a:pt x="4705350" y="1108710"/>
                  <a:pt x="4705350" y="887095"/>
                </a:cubicBezTo>
                <a:cubicBezTo>
                  <a:pt x="4705350" y="731520"/>
                  <a:pt x="4673600" y="578485"/>
                  <a:pt x="4613275" y="442595"/>
                </a:cubicBezTo>
                <a:cubicBezTo>
                  <a:pt x="4552315" y="307975"/>
                  <a:pt x="4465955" y="196215"/>
                  <a:pt x="4361815" y="118110"/>
                </a:cubicBezTo>
                <a:cubicBezTo>
                  <a:pt x="4257040" y="40005"/>
                  <a:pt x="4138930" y="0"/>
                  <a:pt x="4018280" y="0"/>
                </a:cubicBezTo>
                <a:cubicBezTo>
                  <a:pt x="3846830" y="0"/>
                  <a:pt x="3674745" y="0"/>
                  <a:pt x="3503295" y="0"/>
                </a:cubicBezTo>
                <a:cubicBezTo>
                  <a:pt x="3331845" y="0"/>
                  <a:pt x="3160395" y="0"/>
                  <a:pt x="2988945" y="0"/>
                </a:cubicBezTo>
                <a:cubicBezTo>
                  <a:pt x="2755265" y="0"/>
                  <a:pt x="2522220" y="0"/>
                  <a:pt x="2288540" y="0"/>
                </a:cubicBezTo>
                <a:cubicBezTo>
                  <a:pt x="2117090" y="0"/>
                  <a:pt x="1945640" y="0"/>
                  <a:pt x="1773555" y="0"/>
                </a:cubicBezTo>
                <a:cubicBezTo>
                  <a:pt x="1602105" y="0"/>
                  <a:pt x="1430655" y="0"/>
                  <a:pt x="1259205" y="0"/>
                </a:cubicBezTo>
                <a:close/>
              </a:path>
            </a:pathLst>
          </a:custGeom>
          <a:solidFill>
            <a:srgbClr val="FFFFFF"/>
          </a:solidFill>
          <a:ln w="36195" cap="flat" cmpd="sng" algn="ctr">
            <a:solidFill>
              <a:srgbClr val="C0C0C0"/>
            </a:solidFill>
            <a:prstDash val="solid"/>
            <a:headEnd type="none"/>
            <a:tailEnd type="none"/>
          </a:ln>
          <a:effectLst/>
        </p:spPr>
      </p:sp>
      <p:sp>
        <p:nvSpPr>
          <p:cNvPr id="4" name="Rechteck1"/>
          <p:cNvSpPr>
            <a:extLst>
              <a:ext uri="smNativeData">
                <pr:smNativeData xmlns:pr="smNativeData" val="SMDATA_13_qdf5ZRMAAAAlAAAAZAAAAA0AAAAAjgAAAEcAAACOAAAARw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g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SAgAAeBEAAFcfAADsKAAAEAAAACYAAAAIAAAA//////////8="/>
              </a:ext>
            </a:extLst>
          </p:cNvSpPr>
          <p:nvPr/>
        </p:nvSpPr>
        <p:spPr>
          <a:xfrm>
            <a:off x="336550" y="2839720"/>
            <a:ext cx="4758055" cy="38125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170" tIns="45085" rIns="90170" bIns="45085" numCol="1" spcCol="215900" anchor="t"/>
          <a:lstStyle/>
          <a:p>
            <a:pPr>
              <a:lnSpc>
                <a:spcPct val="115000"/>
              </a:lnSpc>
              <a:buNone/>
              <a:defRPr sz="1700"/>
            </a:pPr>
            <a:r>
              <a:rPr lang="de-de">
                <a:solidFill>
                  <a:srgbClr val="000000"/>
                </a:solidFill>
                <a:latin typeface="Balzac" pitchFamily="1" charset="0"/>
                <a:ea typeface="DejaVu Sans" pitchFamily="1" charset="0"/>
                <a:cs typeface="DejaVu Sans" pitchFamily="1" charset="0"/>
              </a:rPr>
              <a:t>Womit sollen wir das Reich Gottes vergleichen?</a:t>
            </a:r>
            <a:endParaRPr lang="de-de">
              <a:solidFill>
                <a:srgbClr val="000000"/>
              </a:solidFill>
              <a:latin typeface="Balzac" pitchFamily="1" charset="0"/>
              <a:ea typeface="DejaVu Sans" pitchFamily="1" charset="0"/>
              <a:cs typeface="DejaVu Sans" pitchFamily="1" charset="0"/>
            </a:endParaRPr>
          </a:p>
          <a:p>
            <a:pPr>
              <a:lnSpc>
                <a:spcPct val="115000"/>
              </a:lnSpc>
              <a:defRPr lang="de-de" sz="1700">
                <a:solidFill>
                  <a:srgbClr val="000000"/>
                </a:solidFill>
                <a:latin typeface="Balzac" pitchFamily="1" charset="0"/>
                <a:ea typeface="DejaVu Sans" pitchFamily="1" charset="0"/>
                <a:cs typeface="DejaVu Sans" pitchFamily="1" charset="0"/>
              </a:defRPr>
            </a:pPr>
            <a:r>
              <a:t>Mit welchem Gleichnis können wir es beschreiben?</a:t>
            </a:r>
          </a:p>
          <a:p>
            <a:pPr>
              <a:lnSpc>
                <a:spcPct val="115000"/>
              </a:lnSpc>
              <a:defRPr lang="de-de" sz="1700">
                <a:solidFill>
                  <a:srgbClr val="000000"/>
                </a:solidFill>
                <a:latin typeface="Balzac" pitchFamily="1" charset="0"/>
                <a:ea typeface="DejaVu Sans" pitchFamily="1" charset="0"/>
                <a:cs typeface="DejaVu Sans" pitchFamily="1" charset="0"/>
              </a:defRPr>
            </a:pPr>
          </a:p>
          <a:p>
            <a:pPr>
              <a:lnSpc>
                <a:spcPct val="115000"/>
              </a:lnSpc>
              <a:defRPr lang="de-de" sz="1700">
                <a:solidFill>
                  <a:srgbClr val="000000"/>
                </a:solidFill>
                <a:latin typeface="Balzac" pitchFamily="1" charset="0"/>
                <a:ea typeface="DejaVu Sans" pitchFamily="1" charset="0"/>
                <a:cs typeface="DejaVu Sans" pitchFamily="1" charset="0"/>
              </a:defRPr>
            </a:pPr>
            <a:r>
              <a:t>Es ist wie bei einem Senfkorn:  Wenn es in die Erde gesät wird, ist es das kleinste aller Samenkörner,</a:t>
            </a:r>
          </a:p>
          <a:p>
            <a:pPr>
              <a:lnSpc>
                <a:spcPct val="115000"/>
              </a:lnSpc>
              <a:defRPr lang="de-de" sz="1700">
                <a:solidFill>
                  <a:srgbClr val="000000"/>
                </a:solidFill>
                <a:latin typeface="Balzac" pitchFamily="1" charset="0"/>
                <a:ea typeface="DejaVu Sans" pitchFamily="1" charset="0"/>
                <a:cs typeface="DejaVu Sans" pitchFamily="1" charset="0"/>
              </a:defRPr>
            </a:pPr>
            <a:r>
              <a:t>die ausgesät werden.</a:t>
            </a:r>
          </a:p>
          <a:p>
            <a:pPr>
              <a:lnSpc>
                <a:spcPct val="115000"/>
              </a:lnSpc>
              <a:defRPr lang="de-de" sz="1700">
                <a:solidFill>
                  <a:srgbClr val="000000"/>
                </a:solidFill>
                <a:latin typeface="Balzac" pitchFamily="1" charset="0"/>
                <a:ea typeface="DejaVu Sans" pitchFamily="1" charset="0"/>
                <a:cs typeface="DejaVu Sans" pitchFamily="1" charset="0"/>
              </a:defRPr>
            </a:pPr>
          </a:p>
          <a:p>
            <a:pPr>
              <a:lnSpc>
                <a:spcPct val="115000"/>
              </a:lnSpc>
              <a:defRPr lang="de-de" sz="1700">
                <a:solidFill>
                  <a:srgbClr val="000000"/>
                </a:solidFill>
                <a:latin typeface="Balzac" pitchFamily="1" charset="0"/>
                <a:ea typeface="DejaVu Sans" pitchFamily="1" charset="0"/>
                <a:cs typeface="DejaVu Sans" pitchFamily="1" charset="0"/>
              </a:defRPr>
            </a:pPr>
            <a:r>
              <a:t>Aber wenn es ausgesät ist, geht es auf.</a:t>
            </a:r>
          </a:p>
          <a:p>
            <a:pPr>
              <a:lnSpc>
                <a:spcPct val="115000"/>
              </a:lnSpc>
              <a:defRPr lang="de-de" sz="1700">
                <a:solidFill>
                  <a:srgbClr val="000000"/>
                </a:solidFill>
                <a:latin typeface="Balzac" pitchFamily="1" charset="0"/>
                <a:ea typeface="DejaVu Sans" pitchFamily="1" charset="0"/>
                <a:cs typeface="DejaVu Sans" pitchFamily="1" charset="0"/>
              </a:defRPr>
            </a:pPr>
            <a:r>
              <a:t>Es wird größer als alle Sträucher.</a:t>
            </a:r>
          </a:p>
          <a:p>
            <a:pPr>
              <a:lnSpc>
                <a:spcPct val="115000"/>
              </a:lnSpc>
              <a:defRPr lang="de-de" sz="1700">
                <a:solidFill>
                  <a:srgbClr val="000000"/>
                </a:solidFill>
                <a:latin typeface="Balzac" pitchFamily="1" charset="0"/>
                <a:ea typeface="DejaVu Sans" pitchFamily="1" charset="0"/>
                <a:cs typeface="DejaVu Sans" pitchFamily="1" charset="0"/>
              </a:defRPr>
            </a:pPr>
            <a:r>
              <a:t>Es bringt so große Zweige hervor, dass die Vögel </a:t>
            </a:r>
            <a:br/>
            <a:r>
              <a:t>in seinem Schatten ihr Nest bauen können.</a:t>
            </a:r>
          </a:p>
        </p:txBody>
      </p:sp>
      <p:sp>
        <p:nvSpPr>
          <p:cNvPr id="5" name="AutoForm1"/>
          <p:cNvSpPr>
            <a:extLst>
              <a:ext uri="smNativeData">
                <pr:smNativeData xmlns:pr="smNativeData" val="SMDATA_13_qdf5ZRMAAAAlAAAAnQEAAA0AAAAAnAAAAFUAAACcAAAAVQAAAAAAAAABAAAAAAAAAAEAAABQAAAAAAAAAAAA4D8AAAAAAADgPwAAAAAAAOA/AAAAAAAA4D8AAAAAAADgPwAAAAAAAOA/AAAAAAAA4D8AAAAAAADgPwAAAAAAAOA/AAAAAAAA4D8CAAAAjAAAAAEAAAACAAAA////AP///wgAAAAAAAAAAFac/iQdHNWb2Z3PAgU5ekEAAAAAeAAAAAEAAABAAAAAAAAAAAAAAABaAAAAAAAAAAAAAAAAAAAAAAAAAAAAAAAAAAAAAAAAAAAAAAAAAAAAAAAAAAAAAAAAAAAAAAAAAAAAAAAAAAAAAAAAAAAAAAAAAAAAFAAAADwAAAABAAAAAAAAAAAAAAAc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EAAAMAAAAEAAAAAAAAAAAAAAAAAAAAAAAAAAeAAAAaAAAAAAAAAAAAAAAAAAAAAAAAAAAAAAAAAAAAAAAAAAAAAAAAAAAAAAAAAAAAAAAAAAAAAAAAAAAAAAAAAAAABQAAAAAAAAAwMD/AAAAAABkAAAAMgAAAAAAAABkAAAAAAAAAH9/fwAKAAAAHwAAAFQAAAD///8A////AQAAAAAAAAAAAAAAAAAAAAAAAAAAAAAAAAAAAAAAAAAAAAAAAH9/fwCAgIADzMzMAMDA/wB/f38AAAAAAAAAAAAAAAAAAAAAAAAAAAAhAAAAGAAAABQAAAB+CwAAyyYAAFoUAAC0KQAAEAAAACYAAAAIAAAA//////////8="/>
              </a:ext>
            </a:extLst>
          </p:cNvSpPr>
          <p:nvPr/>
        </p:nvSpPr>
        <p:spPr>
          <a:xfrm>
            <a:off x="1868170" y="6306185"/>
            <a:ext cx="1440180" cy="473075"/>
          </a:xfrm>
          <a:prstGeom prst="horizontalScroll">
            <a:avLst>
              <a:gd name="adj" fmla="val 12500"/>
            </a:avLst>
          </a:prstGeom>
          <a:blipFill>
            <a:blip r:embed="rId3"/>
            <a:srcRect/>
            <a:tile algn="tl"/>
          </a:blipFill>
          <a:ln w="17780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/>
        </p:spPr>
        <p:txBody>
          <a:bodyPr vert="horz" wrap="square" lIns="99060" tIns="53975" rIns="99060" bIns="53975" numCol="1" spcCol="215900" anchor="ctr"/>
          <a:lstStyle/>
          <a:p>
            <a:pPr algn="ctr">
              <a:buNone/>
              <a:defRPr lang="de-de" sz="1400"/>
            </a:pPr>
            <a:r>
              <a:t>Mk 4,30ff</a:t>
            </a:r>
          </a:p>
        </p:txBody>
      </p:sp>
      <p:pic>
        <p:nvPicPr>
          <p:cNvPr id="6" name="Grafik1"/>
          <p:cNvPicPr>
            <a:picLocks noChangeAspect="1"/>
            <a:extLst>
              <a:ext uri="smNativeData">
                <pr:smNativeData xmlns:pr="smNativeData" val="SMDATA_15_qdf5ZRMAAAAlAAAAEQAAAC8BAAAAkAAAAEgAAACQAAAASAAAAAAAAAAAAAAAAAAAAAEAAABQAAAAVFVVVVVV1T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UAAAAXAAAAFAAAAAAAAAAAAAAA/38AAP9/AAAAAAAACQAAAAQAAAAB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LSwAAA0XAADzRwAAgik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7181215" y="3747135"/>
            <a:ext cx="4514850" cy="30003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</p:pic>
      <p:pic>
        <p:nvPicPr>
          <p:cNvPr id="7" name="Grafik2"/>
          <p:cNvPicPr>
            <a:picLocks noChangeAspect="1"/>
            <a:extLst>
              <a:ext uri="smNativeData">
                <pr:smNativeData xmlns:pr="smNativeData" val="SMDATA_15_qdf5Z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B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OiQAAHIAAAABSgAAGRUAABAAAAAmAAAACAAAAP//////////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5888990" y="72390"/>
            <a:ext cx="6141085" cy="335724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Rechteck2"/>
          <p:cNvSpPr>
            <a:extLst>
              <a:ext uri="smNativeData">
                <pr:smNativeData xmlns:pr="smNativeData" val="SMDATA_13_qdf5ZRMAAAAlAAAAZAAAAA8BAAAAkAAAAEgAAACQAAAASAAAAAAAAAAAAAAAAAAAAAEAAABQAAAAAAAAAAAA4D8AAAAAAADgPwAAAAAAAOA/AAAAAAAA4D8AAAAAAADgPwAAAAAAAOA/AAAAAAAA4D8AAAAAAADgPwAAAAAAAOA/AAAAAAAA4D8CAAAAjAAAAAEAAAAAAAAA////CP///whkAAAAAAAAAAAAAAAAAAAAAAAAAAAAAAAAAAAAZAAAAAEAAABAAAAAAAAAAAAAAAAAAAAAAAAAAAAAAAAAAAAAAAAAAAAAAAAAAAAAAAAAAAAAAAAAAAAAAAAAAAAAAAAAAAAAAAAAAAAAAAAAAAAAAAAAAAAAAAAAAAAAFAAAADwAAAABAAAAAAAAAP8AAABQAAAAAQAAAAIAAAAAAAAAAAAAAAA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kAAAAMAAAAEAAAAAAAAAAAAAAAAAAAAAAAAAAeAAAAaAAAAAAAAAAAAAAAAAAAAAAAAAAAAAAAECcAABAnAAAAAAAAAAAAAAAAAAAAAAAAAAAAAAAAAAAAAAAAAAAAABQAAAAAAAAAwMD/AAAAAABkAAAAMgAAAAAAAABkAAAAAAAAAH9/fwAKAAAAHwAAAFQAAAD///8B////AQAAAAAAAAAAAAAAAAAAAAAAAAAAAAAAAAAAAAAAAAAA/wAAAH9/fwCAgIADzMzMAMDA/wB/f38AAAAAAAAAAAAAAAAAAAAAAAAAAAAhAAAAGAAAABQAAACUOQAAyB8AAEQ6AACqIAAAEAAAACYAAAAIAAAA//////////8="/>
              </a:ext>
            </a:extLst>
          </p:cNvSpPr>
          <p:nvPr/>
        </p:nvSpPr>
        <p:spPr>
          <a:xfrm>
            <a:off x="9359900" y="5166360"/>
            <a:ext cx="111760" cy="143510"/>
          </a:xfrm>
          <a:prstGeom prst="rect">
            <a:avLst/>
          </a:prstGeom>
          <a:solidFill>
            <a:schemeClr val="bg1">
              <a:alpha val="0"/>
            </a:schemeClr>
          </a:solidFill>
          <a:ln w="50800" cap="flat" cmpd="sng" algn="ctr">
            <a:solidFill>
              <a:srgbClr val="FF0000"/>
            </a:solidFill>
            <a:prstDash val="solid"/>
            <a:headEnd type="none"/>
            <a:tailEnd type="none"/>
          </a:ln>
          <a:effectLst/>
        </p:spPr>
      </p:sp>
      <p:sp>
        <p:nvSpPr>
          <p:cNvPr id="9" name="AutoForm2"/>
          <p:cNvSpPr>
            <a:extLst>
              <a:ext uri="smNativeData">
                <pr:smNativeData xmlns:pr="smNativeData" val="SMDATA_13_qdf5ZRMAAAAlAAAA6AAAAA8BAAAAkAAAAEgAAACQAAAASAAAAAAAAAAAAAAAAAAAAAEAAABQAAAAOxYoa05Fyz+QlFxNkcbIPwAAAAAAAOA/AAAAAAAA4D8AAAAAAADgPwAAAAAAAOA/AAAAAAAA4D8AAAAAAADgPwAAAAAAAOA/AAAAAAAA4D8CAAAAjAAAAAEAAAADAAAA/wAAAP//AAAAAAAAAAAAAAAAAAAAAAAAAAAAAAAAAAAAAAAAZAAAAAEAAABAAAAAAAAAAJz///9aAAAAAAAAAAAAAAAAAAAAAAAAAAAAAAAAAAAAAAAAAAAAAAAAAAAAAAAAAAAAAAAAAAAAAAAAAAAAAAAAAAAAAAAAAAAAAAAAAAAAFAAAADwAAAAAAAAAAAAAAAAAAAkAAAAAAQAAAAAAAAAAAAAAAAAAAAAAAAAAAAAAZAAAAGQAAAAAAAAAZAAAAGQAAAAVAAAAYAAAAAAAAAAAAAAADwAAACADAAAAAAAAAAAAAAEAAACgMgAAVgcAAKr4//8BAAAAf39/AAEAAABkAAAAAAAAABQAAABAHwAAAAAAACYAAAAAAAAAwOD//wAAAAAmAAAAZAAAABYAAABMAAAAAQAAAAAAAAAIAAAAAAAAAAEAAAAAAAAAIQAAACgAAAAoAAAAXwAAAF8AAAAAAAAAzMzMAAAAAABQAAAAUAAAAGQAAABkAAAAAAAAABcAAAAUAAAAAAAAAAAAAAD/fwAA/38AAAAAAAAJAAAABAAAAAAAAAAMAAAAEAAAAAAAAAAAAAAAAAAAAAAAAAAeAAAAaAAAAAAAAAAAAAAAAAAAAAAAAAAAAAAAECcAABAnAAAAAAAAAAAAAAAAAAAAAAAAAAAAAAAAAAAAAAAAAAAAAKAAAAAAAAAAwMD/AAAAAABkAAAAMgAAAAAAAABkAAAAAAAAAH9/fwAKAAAAHwAAAFQAAAD/AAAA//8AAAAAAAAAAAAAAAAAAAAAAAAAAAAAAAAAAAAAAAAAAAAAAAAAAn9/fwAAAAAAzMzMAMDA/wB/f38AAAAAAAAAAAAAAAAAAAAAAAAAAAAhAAAAGAAAABQAAABaOQAAehIAAHREAACGHgAAEAAAACYAAAAIAAAA//////////8="/>
              </a:ext>
            </a:extLst>
          </p:cNvSpPr>
          <p:nvPr/>
        </p:nvSpPr>
        <p:spPr>
          <a:xfrm rot="4475149" flipH="1">
            <a:off x="9246235" y="3080385"/>
            <a:ext cx="1958340" cy="1804670"/>
          </a:xfrm>
          <a:prstGeom prst="swooshArrow">
            <a:avLst>
              <a:gd name="adj1" fmla="val 21305"/>
              <a:gd name="adj2" fmla="val 21004"/>
            </a:avLst>
          </a:prstGeom>
          <a:gradFill flip="none" rotWithShape="0">
            <a:gsLst>
              <a:gs pos="0">
                <a:srgbClr val="FF0000"/>
              </a:gs>
              <a:gs pos="100000">
                <a:srgbClr val="FFFF00"/>
              </a:gs>
            </a:gsLst>
            <a:lin ang="16200000" scaled="0"/>
            <a:tileRect/>
          </a:gradFill>
          <a:ln>
            <a:noFill/>
          </a:ln>
          <a:effectLst>
            <a:outerShdw blurRad="101600" dist="35921" dir="2700000" sx="95000" sy="95000" algn="br">
              <a:srgbClr val="000000">
                <a:alpha val="67000"/>
              </a:srgbClr>
            </a:outerShdw>
          </a:effectLst>
        </p:spPr>
      </p:sp>
      <p:sp>
        <p:nvSpPr>
          <p:cNvPr id="10" name="Lied: Alles muss klein beginnen">
            <a:hlinkClick r:id="rId6"/>
          </p:cNvPr>
          <p:cNvSpPr>
            <a:extLst>
              <a:ext uri="smNativeData">
                <pr:smNativeData xmlns:pr="smNativeData" val="SMDATA_13_qdf5ZRMAAAAlAAAAZgAAAA8BAAAAkAAAAEgAAACQAAAASAAAAAAAAAABAAAAAAAAAAEAAABQAAAAAAAAAAAA8D8AAAAAAADwPwAAAAAAAOA/AAAAAAAA4D8AAAAAAADgPwAAAAAAAOA/AAAAAAAA4D8AAAAAAADgPwAAAAAAAOA/AAAAAAAA4D8CAAAAjAAAAAEAAAACAAAA////CP///wgAAAAAAAAAAIB8ojV03yiQKdevOScC6TwBAAAAZAAAAAEAAABAAAAAAAAAAAAAAAAAAAAAAAAAAAAAAAAAAAAAAAAAAAAAAAAAAAAAAAAAAAAAAAAAAAAAAAAAAAAAAAAAAAAAAAAAAAAAAAAAAAAAAAAAAAAAAAAAAAAAFAAAADwAAAABAAAAAAAAADMzmQ0oAAAAAQAAAAIAAAAAAAAAAAAAAAAAAAAAAAAAZAAAAGQAAAAAAAAAZAAAAGQAAAAVAAAAYAAAAAAAAAAAAAAADwAAACADAAAAAAAAAAAAAAEAAACgMgAAAAAAAAAAAAABAAAAf39/AAEAAABkAAAAAAAAABQAAABAHwAAAAAAACYAAAAAAAAAwOD//wAAAAAmAAAAZAAAABYAAABMAAAAAAAAAAAAAAAEAAAAAAAAAAEAAACAgIAKAAAAACgAAAAoAAAAZAAAAGQAAAAAAAAAzMzMAAAAAABQAAAAUAAAAGQAAABkAAAAAAAAABcAAAAUAAAAAAAAAAAAAAD/fwAA/38AAAAAAAAJAAAABAAAAAYJAAAMAAAAEAAAAAAAAAAAAAAAAAAAAAAAAAAeAAAAaAAAAAEAAAAAAAAAAAAAAAAAAABYAgAAECcAABAnAAAAAAAAAAAAAAAAAAAAAAAAAAAAAAAAAAAAAAAAAAAAABQAAAAAAAAAwMD/AAAAAABkAAAAMgAAAAAAAABkAAAAAAAAAH9/fwAKAAAAHwAAAFQAAAD///8B////AQAAAAAAAAAAAAAAAAAAAAAAAAAAAAAAAAAAAAAAAAAAMzOZBn9/fwCAgIADzMzMAMDA/wB/f38AAAAAAAAAAAAAAAAAAAAAAAAAAAAhAAAAGAAAABQAAAAcIgAAQxgAAPAqAAAXIQAAEAAAACYAAAAIAAAA//////////8="/>
              </a:ext>
            </a:extLst>
          </p:cNvSpPr>
          <p:nvPr/>
        </p:nvSpPr>
        <p:spPr>
          <a:xfrm>
            <a:off x="5544820" y="3943985"/>
            <a:ext cx="1435100" cy="1435100"/>
          </a:xfrm>
          <a:prstGeom prst="ellipse">
            <a:avLst/>
          </a:prstGeom>
          <a:blipFill rotWithShape="1">
            <a:blip r:embed="rId7"/>
            <a:srcRect/>
            <a:stretch>
              <a:fillRect l="0" t="0" r="0" b="6000"/>
            </a:stretch>
          </a:blipFill>
          <a:ln w="25400" cap="flat" cmpd="sng" algn="ctr">
            <a:solidFill>
              <a:schemeClr val="accent2"/>
            </a:solidFill>
            <a:prstDash val="solid"/>
            <a:headEnd type="none"/>
            <a:tailEnd type="none"/>
          </a:ln>
          <a:effectLst/>
        </p:spPr>
        <p:txBody>
          <a:bodyPr vert="horz" wrap="square" numCol="1" spcCol="21590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1"/>
          <p:cNvGrpSpPr>
            <a:extLst>
              <a:ext uri="smNativeData">
                <pr:smNativeData xmlns:pr="smNativeData" val="SMDATA_7_qdf5ZRMAAAAlAAAAAQAAAA8BAAAAkAAAAEgAAACQAAAASAAAAAAAAAAAAAAAAAAAABcAAAAUAAAAAAAAAAAAAAD/fwAA/38AAAAAAAAJAAAABAAAAAACXbgMAAAAEAAAAAAAAAAAAAAAAAAAAAAAAAAfAAAAVAAAAAAAAAAAAAAAAAAAAAAAAAAAAAAAAAAAAAAAAAAAAAAAAAAAAAAAAAAAAAAAAAAAAAAAAAAAAAAAAAAAAAAAAAAAAAAAAAAAAAAAAAAAAAAAAAAAACEAAAAYAAAAFAAAAMb9////////AksAADAqAAAQAAAAJgAAAAgAAAD/////AAAAAA=="/>
              </a:ext>
            </a:extLst>
          </p:cNvGrpSpPr>
          <p:nvPr/>
        </p:nvGrpSpPr>
        <p:grpSpPr>
          <a:xfrm>
            <a:off x="-361950" y="-635"/>
            <a:ext cx="12555220" cy="6858635"/>
            <a:chOff x="-361950" y="-635"/>
            <a:chExt cx="12555220" cy="6858635"/>
          </a:xfrm>
        </p:grpSpPr>
        <p:pic>
          <p:nvPicPr>
            <p:cNvPr id="6" name="Grafik1"/>
            <p:cNvPicPr>
              <a:extLst>
                <a:ext uri="smNativeData">
                  <pr:smNativeData xmlns:pr="smNativeData" val="SMDATA_15_qdf5ZRMAAAAlAAAAEQ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CAgIC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xv3//xwAAADaJwAAMCoAAAAAAAAmAAAACAAAAP//////////"/>
                </a:ext>
              </a:extLst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361950" y="17780"/>
              <a:ext cx="6840220" cy="684022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5" name="Kurve1"/>
            <p:cNvSpPr>
              <a:extLst>
                <a:ext uri="smNativeData">
                  <pr:smNativeData xmlns:pr="smNativeData" val="SMDATA_13_qdf5ZRMAAAAlAAAACwAAAA0AAAAAkAAAAEgAAACQAAAASAAAAAAAAAAA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BAAAAAAAAAMDAwAA5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MMLAAAMAAAAEAAAAAAAAAAAAAAAAAAAAAAAAAAeAAAAaAAAAAAAAAAAAAAAAAAAAAAAAAAAAAAAECcAABAnAAAAAAAAAAAAAAAAAAAAAAAAAAAAAAAAAAAAAAAAAAAAABQAAAAAAAAAwMD/AAAAAABkAAAAMgAAAAAAAABkAAAAAAAAAH9/fwAKAAAAHwAAAFQAAAD///8A////AQAAAAAAAAAAAAAAAAAAAAAAAAAAAAAAAAAAAAAAAAAAwMDAAH9/fwCAgIADzMzMAMDA/wB/f38AAAAAAAAAAAAAAAAAAAAAAAAAAAAhAAAAGAAAABQAAAACHwAA/////wJLAAAwKgAAAAAAACYAAAAIAAAA//////////8="/>
                </a:ext>
              </a:extLst>
            </p:cNvSpPr>
            <p:nvPr/>
          </p:nvSpPr>
          <p:spPr>
            <a:xfrm>
              <a:off x="5040630" y="-635"/>
              <a:ext cx="7152640" cy="6858635"/>
            </a:xfrm>
            <a:custGeom>
              <a:avLst/>
              <a:gdLst/>
              <a:ahLst/>
              <a:cxnLst/>
              <a:rect l="0" t="0" r="7152640" b="6858635"/>
              <a:pathLst>
                <a:path w="7152640" h="6858635">
                  <a:moveTo>
                    <a:pt x="1749748" y="0"/>
                  </a:moveTo>
                  <a:lnTo>
                    <a:pt x="1750079" y="0"/>
                  </a:lnTo>
                  <a:cubicBezTo>
                    <a:pt x="1560997" y="0"/>
                    <a:pt x="1375227" y="52709"/>
                    <a:pt x="1211644" y="152731"/>
                  </a:cubicBezTo>
                  <a:cubicBezTo>
                    <a:pt x="1047729" y="252753"/>
                    <a:pt x="911962" y="396276"/>
                    <a:pt x="817586" y="569965"/>
                  </a:cubicBezTo>
                  <a:cubicBezTo>
                    <a:pt x="722880" y="743336"/>
                    <a:pt x="719900" y="2140148"/>
                    <a:pt x="719900" y="2340191"/>
                  </a:cubicBezTo>
                  <a:cubicBezTo>
                    <a:pt x="540091" y="2699952"/>
                    <a:pt x="407965" y="2789178"/>
                    <a:pt x="0" y="3060348"/>
                  </a:cubicBezTo>
                  <a:cubicBezTo>
                    <a:pt x="180472" y="3019387"/>
                    <a:pt x="719900" y="2699952"/>
                    <a:pt x="719900" y="3060030"/>
                  </a:cubicBezTo>
                  <a:cubicBezTo>
                    <a:pt x="719900" y="3447416"/>
                    <a:pt x="673209" y="3622692"/>
                    <a:pt x="673209" y="4010078"/>
                  </a:cubicBezTo>
                  <a:cubicBezTo>
                    <a:pt x="673209" y="4294902"/>
                    <a:pt x="673209" y="4579726"/>
                    <a:pt x="673209" y="4864550"/>
                  </a:cubicBezTo>
                  <a:cubicBezTo>
                    <a:pt x="673209" y="5149374"/>
                    <a:pt x="673209" y="5433563"/>
                    <a:pt x="673209" y="5718386"/>
                  </a:cubicBezTo>
                  <a:lnTo>
                    <a:pt x="673209" y="5718704"/>
                  </a:lnTo>
                  <a:cubicBezTo>
                    <a:pt x="673209" y="5918747"/>
                    <a:pt x="722880" y="6115298"/>
                    <a:pt x="817586" y="6288669"/>
                  </a:cubicBezTo>
                  <a:cubicBezTo>
                    <a:pt x="911962" y="6462358"/>
                    <a:pt x="1047729" y="6605881"/>
                    <a:pt x="1211644" y="6705903"/>
                  </a:cubicBezTo>
                  <a:cubicBezTo>
                    <a:pt x="1375227" y="6805925"/>
                    <a:pt x="1560997" y="6858635"/>
                    <a:pt x="1750079" y="6858635"/>
                  </a:cubicBezTo>
                  <a:cubicBezTo>
                    <a:pt x="2018965" y="6858635"/>
                    <a:pt x="2287851" y="6858635"/>
                    <a:pt x="2556738" y="6858635"/>
                  </a:cubicBezTo>
                  <a:cubicBezTo>
                    <a:pt x="2825624" y="6858635"/>
                    <a:pt x="3094841" y="6858635"/>
                    <a:pt x="3363728" y="6858635"/>
                  </a:cubicBezTo>
                  <a:cubicBezTo>
                    <a:pt x="3729969" y="6858635"/>
                    <a:pt x="4095549" y="6858635"/>
                    <a:pt x="4461790" y="6858635"/>
                  </a:cubicBezTo>
                  <a:cubicBezTo>
                    <a:pt x="4730345" y="6858635"/>
                    <a:pt x="4999894" y="6858635"/>
                    <a:pt x="5268780" y="6858635"/>
                  </a:cubicBezTo>
                  <a:cubicBezTo>
                    <a:pt x="5537667" y="6858635"/>
                    <a:pt x="5806884" y="6858635"/>
                    <a:pt x="6075770" y="6858635"/>
                  </a:cubicBezTo>
                  <a:cubicBezTo>
                    <a:pt x="6264521" y="6858635"/>
                    <a:pt x="6450290" y="6805925"/>
                    <a:pt x="6614205" y="6705903"/>
                  </a:cubicBezTo>
                  <a:cubicBezTo>
                    <a:pt x="6777789" y="6605881"/>
                    <a:pt x="6913556" y="6462358"/>
                    <a:pt x="7008263" y="6288669"/>
                  </a:cubicBezTo>
                  <a:cubicBezTo>
                    <a:pt x="7102969" y="6115298"/>
                    <a:pt x="7152640" y="5918747"/>
                    <a:pt x="7152640" y="5718704"/>
                  </a:cubicBezTo>
                  <a:cubicBezTo>
                    <a:pt x="7152640" y="5434198"/>
                    <a:pt x="7152640" y="5149374"/>
                    <a:pt x="7152640" y="4864550"/>
                  </a:cubicBezTo>
                  <a:cubicBezTo>
                    <a:pt x="7152640" y="4579726"/>
                    <a:pt x="7152640" y="4294902"/>
                    <a:pt x="7152640" y="4010078"/>
                  </a:cubicBezTo>
                  <a:cubicBezTo>
                    <a:pt x="7152640" y="3622692"/>
                    <a:pt x="7152640" y="3235307"/>
                    <a:pt x="7152640" y="2847921"/>
                  </a:cubicBezTo>
                  <a:cubicBezTo>
                    <a:pt x="7152640" y="2563414"/>
                    <a:pt x="7152640" y="2278590"/>
                    <a:pt x="7152640" y="1993767"/>
                  </a:cubicBezTo>
                  <a:cubicBezTo>
                    <a:pt x="7152640" y="1708943"/>
                    <a:pt x="7152640" y="1424435"/>
                    <a:pt x="7152640" y="1139930"/>
                  </a:cubicBezTo>
                  <a:cubicBezTo>
                    <a:pt x="7152640" y="939887"/>
                    <a:pt x="7102969" y="743336"/>
                    <a:pt x="7008263" y="569965"/>
                  </a:cubicBezTo>
                  <a:cubicBezTo>
                    <a:pt x="6913556" y="396276"/>
                    <a:pt x="6777789" y="252753"/>
                    <a:pt x="6614205" y="152731"/>
                  </a:cubicBezTo>
                  <a:cubicBezTo>
                    <a:pt x="6450290" y="52709"/>
                    <a:pt x="6264521" y="0"/>
                    <a:pt x="6075770" y="0"/>
                  </a:cubicBezTo>
                  <a:cubicBezTo>
                    <a:pt x="5806884" y="0"/>
                    <a:pt x="5537667" y="0"/>
                    <a:pt x="5268780" y="0"/>
                  </a:cubicBezTo>
                  <a:cubicBezTo>
                    <a:pt x="4999894" y="0"/>
                    <a:pt x="4730345" y="0"/>
                    <a:pt x="4461790" y="0"/>
                  </a:cubicBezTo>
                  <a:cubicBezTo>
                    <a:pt x="4095549" y="0"/>
                    <a:pt x="3729969" y="0"/>
                    <a:pt x="3363728" y="0"/>
                  </a:cubicBezTo>
                  <a:cubicBezTo>
                    <a:pt x="3094841" y="0"/>
                    <a:pt x="2825624" y="0"/>
                    <a:pt x="2556738" y="0"/>
                  </a:cubicBezTo>
                  <a:cubicBezTo>
                    <a:pt x="2287851" y="0"/>
                    <a:pt x="2018634" y="0"/>
                    <a:pt x="1749748" y="0"/>
                  </a:cubicBezTo>
                  <a:close/>
                </a:path>
              </a:pathLst>
            </a:custGeom>
            <a:solidFill>
              <a:srgbClr val="FFFFFF"/>
            </a:solidFill>
            <a:ln w="36195" cap="flat" cmpd="sng" algn="ctr">
              <a:solidFill>
                <a:srgbClr val="C0C0C0"/>
              </a:solidFill>
              <a:prstDash val="solid"/>
              <a:headEnd type="none"/>
              <a:tailEnd type="none"/>
            </a:ln>
            <a:effectLst/>
          </p:spPr>
        </p:sp>
        <p:sp>
          <p:nvSpPr>
            <p:cNvPr id="4" name="Rechteck1"/>
            <p:cNvSpPr>
              <a:extLst>
                <a:ext uri="smNativeData">
                  <pr:smNativeData xmlns:pr="smNativeData" val="SMDATA_13_qdf5ZRMAAAAlAAAAZAAAAA0AAAAAjgAAAEcAAACOAAAARw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4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BJgAAiQUAADBKAAD9HAAAAAAAACYAAAAIAAAA//////////8="/>
                </a:ext>
              </a:extLst>
            </p:cNvSpPr>
            <p:nvPr/>
          </p:nvSpPr>
          <p:spPr>
            <a:xfrm>
              <a:off x="6299835" y="899795"/>
              <a:ext cx="5760085" cy="381254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0170" tIns="45085" rIns="90170" bIns="45085" numCol="1" spcCol="215900" anchor="t"/>
            <a:lstStyle/>
            <a:p>
              <a:pPr>
                <a:lnSpc>
                  <a:spcPct val="115000"/>
                </a:lnSpc>
                <a:buNone/>
              </a:pPr>
              <a:r>
                <a:rPr sz="3200">
                  <a:solidFill>
                    <a:srgbClr val="000000"/>
                  </a:solidFill>
                  <a:latin typeface="Balzac" pitchFamily="1" charset="0"/>
                  <a:ea typeface="DejaVu Sans" pitchFamily="1" charset="0"/>
                  <a:cs typeface="DejaVu Sans" pitchFamily="1" charset="0"/>
                </a:rPr>
                <a:t>Erfüllt ist die Zeit </a:t>
              </a:r>
              <a:endParaRPr sz="3200">
                <a:solidFill>
                  <a:srgbClr val="000000"/>
                </a:solidFill>
                <a:latin typeface="Balzac" pitchFamily="1" charset="0"/>
                <a:ea typeface="DejaVu Sans" pitchFamily="1" charset="0"/>
                <a:cs typeface="DejaVu Sans" pitchFamily="1" charset="0"/>
              </a:endParaRPr>
            </a:p>
            <a:p>
              <a:pPr>
                <a:lnSpc>
                  <a:spcPct val="115000"/>
                </a:lnSpc>
                <a:buNone/>
              </a:pPr>
              <a:r>
                <a:rPr sz="3200">
                  <a:solidFill>
                    <a:srgbClr val="000000"/>
                  </a:solidFill>
                  <a:latin typeface="Balzac" pitchFamily="1" charset="0"/>
                  <a:ea typeface="DejaVu Sans" pitchFamily="1" charset="0"/>
                  <a:cs typeface="DejaVu Sans" pitchFamily="1" charset="0"/>
                </a:rPr>
                <a:t>und nahe gekommen </a:t>
              </a:r>
              <a:br/>
              <a:r>
                <a:rPr sz="3200">
                  <a:solidFill>
                    <a:srgbClr val="000000"/>
                  </a:solidFill>
                  <a:latin typeface="Balzac" pitchFamily="1" charset="0"/>
                  <a:ea typeface="DejaVu Sans" pitchFamily="1" charset="0"/>
                  <a:cs typeface="DejaVu Sans" pitchFamily="1" charset="0"/>
                </a:rPr>
                <a:t>ist das Reich Gottes.</a:t>
              </a:r>
              <a:endParaRPr sz="3200">
                <a:solidFill>
                  <a:srgbClr val="000000"/>
                </a:solidFill>
                <a:latin typeface="Balzac" pitchFamily="1" charset="0"/>
                <a:ea typeface="DejaVu Sans" pitchFamily="1" charset="0"/>
                <a:cs typeface="DejaVu Sans" pitchFamily="1" charset="0"/>
              </a:endParaRPr>
            </a:p>
            <a:p>
              <a:pPr>
                <a:lnSpc>
                  <a:spcPct val="115000"/>
                </a:lnSpc>
                <a:buNone/>
              </a:pPr>
              <a:endParaRPr sz="3200">
                <a:solidFill>
                  <a:srgbClr val="000000"/>
                </a:solidFill>
                <a:latin typeface="Balzac" pitchFamily="1" charset="0"/>
                <a:ea typeface="DejaVu Sans" pitchFamily="1" charset="0"/>
                <a:cs typeface="DejaVu Sans" pitchFamily="1" charset="0"/>
              </a:endParaRPr>
            </a:p>
            <a:p>
              <a:pPr>
                <a:lnSpc>
                  <a:spcPct val="115000"/>
                </a:lnSpc>
                <a:buNone/>
              </a:pPr>
              <a:r>
                <a:rPr sz="3200">
                  <a:solidFill>
                    <a:srgbClr val="000000"/>
                  </a:solidFill>
                  <a:latin typeface="Balzac" pitchFamily="1" charset="0"/>
                  <a:ea typeface="DejaVu Sans" pitchFamily="1" charset="0"/>
                  <a:cs typeface="DejaVu Sans" pitchFamily="1" charset="0"/>
                </a:rPr>
                <a:t>Ändert euer Leben.</a:t>
              </a:r>
              <a:endParaRPr sz="3200">
                <a:solidFill>
                  <a:srgbClr val="000000"/>
                </a:solidFill>
                <a:latin typeface="Balzac" pitchFamily="1" charset="0"/>
                <a:ea typeface="DejaVu Sans" pitchFamily="1" charset="0"/>
                <a:cs typeface="DejaVu Sans" pitchFamily="1" charset="0"/>
              </a:endParaRPr>
            </a:p>
            <a:p>
              <a:pPr>
                <a:lnSpc>
                  <a:spcPct val="115000"/>
                </a:lnSpc>
                <a:buNone/>
              </a:pPr>
              <a:r>
                <a:rPr sz="3200" b="1">
                  <a:solidFill>
                    <a:srgbClr val="000000"/>
                  </a:solidFill>
                  <a:latin typeface="Balzac" pitchFamily="1" charset="0"/>
                  <a:ea typeface="DejaVu Sans" pitchFamily="1" charset="0"/>
                  <a:cs typeface="DejaVu Sans" pitchFamily="1" charset="0"/>
                </a:rPr>
                <a:t>Glaubt</a:t>
              </a:r>
              <a:r>
                <a:rPr sz="3200">
                  <a:solidFill>
                    <a:srgbClr val="000000"/>
                  </a:solidFill>
                  <a:latin typeface="Balzac" pitchFamily="1" charset="0"/>
                  <a:ea typeface="DejaVu Sans" pitchFamily="1" charset="0"/>
                  <a:cs typeface="DejaVu Sans" pitchFamily="1" charset="0"/>
                </a:rPr>
                <a:t> dieser guten Botschaft!</a:t>
              </a:r>
              <a:endParaRPr sz="3200">
                <a:solidFill>
                  <a:srgbClr val="000000"/>
                </a:solidFill>
                <a:latin typeface="Balzac" pitchFamily="1" charset="0"/>
                <a:ea typeface="DejaVu Sans" pitchFamily="1" charset="0"/>
                <a:cs typeface="DejaVu Sans" pitchFamily="1" charset="0"/>
              </a:endParaRPr>
            </a:p>
          </p:txBody>
        </p:sp>
        <p:sp>
          <p:nvSpPr>
            <p:cNvPr id="3" name="AutoForm1"/>
            <p:cNvSpPr>
              <a:extLst>
                <a:ext uri="smNativeData">
                  <pr:smNativeData xmlns:pr="smNativeData" val="SMDATA_13_qdf5ZRMAAAAlAAAAnQEAAA0AAAAAnAAAAFUAAACcAAAAVQAAAAAAAAABAAAAAAAAAAEAAABQAAAAAAAAAAAA4D8AAAAAAADgPwAAAAAAAOA/AAAAAAAA4D8AAAAAAADgPwAAAAAAAOA/AAAAAAAA4D8AAAAAAADgPwAAAAAAAOA/AAAAAAAA4D8CAAAAjAAAAAEAAAACAAAA////AP///wgAAAAAAAAAAFac/iQdHNWb2Z3PAgU5ekEAAAAAeAAAAAEAAABAAAAAAAAAAAAAAABaAAAAAAAAAAAAAAAAAAAAAAAAAAAAAAAAAAAAAAAAAAAAAAAAAAAAAAAAAAAAAAAAAAAAAAAAAAAAAAAAAAAAAAAAAAAAAAAAAAAAFAAAADwAAAABAAAAAAAAAAAAAAAc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FYQAMAAAAEAAAAAAAAAAAAAAAAAAAAAAAAAAeAAAAaAAAAAAAAAAAAAAAAAAAAAAAAAAAAAAAAAAAAAAAAAAAAAAAAAAAAAAAAAAAAAAAAAAAAAAAAAAAAAAAAAAAABQAAAAAAAAAwMD/AAAAAABkAAAAMgAAAAAAAABkAAAAAAAAAH9/fwAKAAAAHwAAAFQAAAD///8A////AQAAAAAAAAAAAAAAAAAAAAAAAAAAAAAAAAAAAAAAAAAAAAAAAH9/fwCAgIADzMzMAMDA/wB/f38AAAAAAAAAAAAAAAAAAAAAAAAAAAAhAAAAGAAAABQAAADUMQAAOCEAALA6AACmJQAAAAAAACYAAAAIAAAA//////////8="/>
                </a:ext>
              </a:extLst>
            </p:cNvSpPr>
            <p:nvPr/>
          </p:nvSpPr>
          <p:spPr>
            <a:xfrm>
              <a:off x="8100060" y="5400040"/>
              <a:ext cx="1440180" cy="720090"/>
            </a:xfrm>
            <a:prstGeom prst="horizontalScroll">
              <a:avLst>
                <a:gd name="adj" fmla="val 12500"/>
              </a:avLst>
            </a:prstGeom>
            <a:blipFill>
              <a:blip r:embed="rId3"/>
              <a:srcRect/>
              <a:tile algn="tl"/>
            </a:blipFill>
            <a:ln w="17780" cap="flat" cmpd="sng" algn="ctr">
              <a:solidFill>
                <a:srgbClr val="000000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99060" tIns="53975" rIns="99060" bIns="53975" numCol="1" spcCol="215900" anchor="ctr"/>
            <a:lstStyle/>
            <a:p>
              <a:pPr algn="ctr">
                <a:buNone/>
              </a:pPr>
              <a:r>
                <a:t>Mk 1,14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1"/>
          <p:cNvGrpSpPr>
            <a:extLst>
              <a:ext uri="smNativeData">
                <pr:smNativeData xmlns:pr="smNativeData" val="SMDATA_7_qdf5ZRMAAAAlAAAAAQAAAA8BAAAAkAAAAEgAAACQAAAASAAAAAAAAAAAAAAAAAAAABcAAAAUAAAAAAAAAAAAAAD/fwAA/38AAAAAAAAJAAAABAAAAPcBAAAMAAAAEAAAAAAAAAAAAAAAAAAAAAAAAAAfAAAAVAAAAAAAAAAAAAAAAAAAAAAAAAAAAAAAAAAAAAAAAAAAAAAAAAAAAAAAAAAAAAAAAAAAAAAAAAAAAAAAAAAAAAAAAAAAAAAAAAAAAAAAAAAAAAAAAAAAACEAAAAYAAAAFAAAAMb9////////AksAADAqAAAQAAAAJgAAAAgAAAD/////AAAAAA=="/>
              </a:ext>
            </a:extLst>
          </p:cNvGrpSpPr>
          <p:nvPr/>
        </p:nvGrpSpPr>
        <p:grpSpPr>
          <a:xfrm>
            <a:off x="-361950" y="-635"/>
            <a:ext cx="12555220" cy="6858635"/>
            <a:chOff x="-361950" y="-635"/>
            <a:chExt cx="12555220" cy="6858635"/>
          </a:xfrm>
        </p:grpSpPr>
        <p:pic>
          <p:nvPicPr>
            <p:cNvPr id="6" name="Grafik1"/>
            <p:cNvPicPr>
              <a:extLst>
                <a:ext uri="smNativeData">
                  <pr:smNativeData xmlns:pr="smNativeData" val="SMDATA_15_qdf5ZRMAAAAlAAAAEQ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xv3//xwAAADaJwAAMCoAAAAAAAAmAAAACAAAAP//////////"/>
                </a:ext>
              </a:extLst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361950" y="17780"/>
              <a:ext cx="6840220" cy="684022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5" name="Kurve1"/>
            <p:cNvSpPr>
              <a:extLst>
                <a:ext uri="smNativeData">
                  <pr:smNativeData xmlns:pr="smNativeData" val="SMDATA_13_qdf5ZRMAAAAlAAAACwAAAA0AAAAAkAAAAEgAAACQAAAASAAAAAAAAAAA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BAAAAAAAAAMDAwAA5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sBAAAMAAAAEAAAAAAAAAAAAAAAAAAAAAAAAAAeAAAAaAAAAAAAAAAAAAAAAAAAAAAAAAAAAAAAECcAABAnAAAAAAAAAAAAAAAAAAAAAAAAAAAAAAAAAAAAAAAAAAAAABQAAAAAAAAAwMD/AAAAAABkAAAAMgAAAAAAAABkAAAAAAAAAH9/fwAKAAAAHwAAAFQAAAD///8A////AQAAAAAAAAAAAAAAAAAAAAAAAAAAAAAAAAAAAAAAAAAAwMDAAH9/fwCAgIADzMzMAMDA/wB/f38AAAAAAAAAAAAAAAAAAAAAAAAAAAAhAAAAGAAAABQAAAACHwAA/////wJLAAAwKgAAAAAAACYAAAAIAAAA//////////8="/>
                </a:ext>
              </a:extLst>
            </p:cNvSpPr>
            <p:nvPr/>
          </p:nvSpPr>
          <p:spPr>
            <a:xfrm>
              <a:off x="5040630" y="-635"/>
              <a:ext cx="7152640" cy="6858635"/>
            </a:xfrm>
            <a:custGeom>
              <a:avLst/>
              <a:gdLst/>
              <a:ahLst/>
              <a:cxnLst/>
              <a:rect l="0" t="0" r="7152640" b="6858635"/>
              <a:pathLst>
                <a:path w="7152640" h="6858635">
                  <a:moveTo>
                    <a:pt x="1749748" y="0"/>
                  </a:moveTo>
                  <a:lnTo>
                    <a:pt x="1750079" y="0"/>
                  </a:lnTo>
                  <a:cubicBezTo>
                    <a:pt x="1560997" y="0"/>
                    <a:pt x="1375227" y="52709"/>
                    <a:pt x="1211644" y="152731"/>
                  </a:cubicBezTo>
                  <a:cubicBezTo>
                    <a:pt x="1047729" y="252753"/>
                    <a:pt x="911962" y="396276"/>
                    <a:pt x="817586" y="569965"/>
                  </a:cubicBezTo>
                  <a:cubicBezTo>
                    <a:pt x="722880" y="743336"/>
                    <a:pt x="719900" y="2140148"/>
                    <a:pt x="719900" y="2340191"/>
                  </a:cubicBezTo>
                  <a:cubicBezTo>
                    <a:pt x="540091" y="2699952"/>
                    <a:pt x="407965" y="2789178"/>
                    <a:pt x="0" y="3060348"/>
                  </a:cubicBezTo>
                  <a:cubicBezTo>
                    <a:pt x="180472" y="3019387"/>
                    <a:pt x="719900" y="2699952"/>
                    <a:pt x="719900" y="3060030"/>
                  </a:cubicBezTo>
                  <a:cubicBezTo>
                    <a:pt x="719900" y="3447416"/>
                    <a:pt x="673209" y="3622692"/>
                    <a:pt x="673209" y="4010078"/>
                  </a:cubicBezTo>
                  <a:cubicBezTo>
                    <a:pt x="673209" y="4294902"/>
                    <a:pt x="673209" y="4579726"/>
                    <a:pt x="673209" y="4864550"/>
                  </a:cubicBezTo>
                  <a:cubicBezTo>
                    <a:pt x="673209" y="5149374"/>
                    <a:pt x="673209" y="5433563"/>
                    <a:pt x="673209" y="5718386"/>
                  </a:cubicBezTo>
                  <a:lnTo>
                    <a:pt x="673209" y="5718704"/>
                  </a:lnTo>
                  <a:cubicBezTo>
                    <a:pt x="673209" y="5918747"/>
                    <a:pt x="722880" y="6115298"/>
                    <a:pt x="817586" y="6288669"/>
                  </a:cubicBezTo>
                  <a:cubicBezTo>
                    <a:pt x="911962" y="6462358"/>
                    <a:pt x="1047729" y="6605881"/>
                    <a:pt x="1211644" y="6705903"/>
                  </a:cubicBezTo>
                  <a:cubicBezTo>
                    <a:pt x="1375227" y="6805925"/>
                    <a:pt x="1560997" y="6858635"/>
                    <a:pt x="1750079" y="6858635"/>
                  </a:cubicBezTo>
                  <a:cubicBezTo>
                    <a:pt x="2018965" y="6858635"/>
                    <a:pt x="2287851" y="6858635"/>
                    <a:pt x="2556738" y="6858635"/>
                  </a:cubicBezTo>
                  <a:cubicBezTo>
                    <a:pt x="2825624" y="6858635"/>
                    <a:pt x="3094841" y="6858635"/>
                    <a:pt x="3363728" y="6858635"/>
                  </a:cubicBezTo>
                  <a:cubicBezTo>
                    <a:pt x="3729969" y="6858635"/>
                    <a:pt x="4095549" y="6858635"/>
                    <a:pt x="4461790" y="6858635"/>
                  </a:cubicBezTo>
                  <a:cubicBezTo>
                    <a:pt x="4730345" y="6858635"/>
                    <a:pt x="4999894" y="6858635"/>
                    <a:pt x="5268780" y="6858635"/>
                  </a:cubicBezTo>
                  <a:cubicBezTo>
                    <a:pt x="5537667" y="6858635"/>
                    <a:pt x="5806884" y="6858635"/>
                    <a:pt x="6075770" y="6858635"/>
                  </a:cubicBezTo>
                  <a:cubicBezTo>
                    <a:pt x="6264521" y="6858635"/>
                    <a:pt x="6450290" y="6805925"/>
                    <a:pt x="6614205" y="6705903"/>
                  </a:cubicBezTo>
                  <a:cubicBezTo>
                    <a:pt x="6777789" y="6605881"/>
                    <a:pt x="6913556" y="6462358"/>
                    <a:pt x="7008263" y="6288669"/>
                  </a:cubicBezTo>
                  <a:cubicBezTo>
                    <a:pt x="7102969" y="6115298"/>
                    <a:pt x="7152640" y="5918747"/>
                    <a:pt x="7152640" y="5718704"/>
                  </a:cubicBezTo>
                  <a:cubicBezTo>
                    <a:pt x="7152640" y="5434198"/>
                    <a:pt x="7152640" y="5149374"/>
                    <a:pt x="7152640" y="4864550"/>
                  </a:cubicBezTo>
                  <a:cubicBezTo>
                    <a:pt x="7152640" y="4579726"/>
                    <a:pt x="7152640" y="4294902"/>
                    <a:pt x="7152640" y="4010078"/>
                  </a:cubicBezTo>
                  <a:cubicBezTo>
                    <a:pt x="7152640" y="3622692"/>
                    <a:pt x="7152640" y="3235307"/>
                    <a:pt x="7152640" y="2847921"/>
                  </a:cubicBezTo>
                  <a:cubicBezTo>
                    <a:pt x="7152640" y="2563414"/>
                    <a:pt x="7152640" y="2278590"/>
                    <a:pt x="7152640" y="1993767"/>
                  </a:cubicBezTo>
                  <a:cubicBezTo>
                    <a:pt x="7152640" y="1708943"/>
                    <a:pt x="7152640" y="1424435"/>
                    <a:pt x="7152640" y="1139930"/>
                  </a:cubicBezTo>
                  <a:cubicBezTo>
                    <a:pt x="7152640" y="939887"/>
                    <a:pt x="7102969" y="743336"/>
                    <a:pt x="7008263" y="569965"/>
                  </a:cubicBezTo>
                  <a:cubicBezTo>
                    <a:pt x="6913556" y="396276"/>
                    <a:pt x="6777789" y="252753"/>
                    <a:pt x="6614205" y="152731"/>
                  </a:cubicBezTo>
                  <a:cubicBezTo>
                    <a:pt x="6450290" y="52709"/>
                    <a:pt x="6264521" y="0"/>
                    <a:pt x="6075770" y="0"/>
                  </a:cubicBezTo>
                  <a:cubicBezTo>
                    <a:pt x="5806884" y="0"/>
                    <a:pt x="5537667" y="0"/>
                    <a:pt x="5268780" y="0"/>
                  </a:cubicBezTo>
                  <a:cubicBezTo>
                    <a:pt x="4999894" y="0"/>
                    <a:pt x="4730345" y="0"/>
                    <a:pt x="4461790" y="0"/>
                  </a:cubicBezTo>
                  <a:cubicBezTo>
                    <a:pt x="4095549" y="0"/>
                    <a:pt x="3729969" y="0"/>
                    <a:pt x="3363728" y="0"/>
                  </a:cubicBezTo>
                  <a:cubicBezTo>
                    <a:pt x="3094841" y="0"/>
                    <a:pt x="2825624" y="0"/>
                    <a:pt x="2556738" y="0"/>
                  </a:cubicBezTo>
                  <a:cubicBezTo>
                    <a:pt x="2287851" y="0"/>
                    <a:pt x="2018634" y="0"/>
                    <a:pt x="1749748" y="0"/>
                  </a:cubicBezTo>
                  <a:close/>
                </a:path>
              </a:pathLst>
            </a:custGeom>
            <a:solidFill>
              <a:srgbClr val="FFFFFF"/>
            </a:solidFill>
            <a:ln w="36195" cap="flat" cmpd="sng" algn="ctr">
              <a:solidFill>
                <a:srgbClr val="C0C0C0"/>
              </a:solidFill>
              <a:prstDash val="solid"/>
              <a:headEnd type="none"/>
              <a:tailEnd type="none"/>
            </a:ln>
            <a:effectLst/>
          </p:spPr>
        </p:sp>
        <p:sp>
          <p:nvSpPr>
            <p:cNvPr id="4" name="Rechteck1"/>
            <p:cNvSpPr>
              <a:extLst>
                <a:ext uri="smNativeData">
                  <pr:smNativeData xmlns:pr="smNativeData" val="SMDATA_13_qdf5ZRMAAAAlAAAAZAAAAA0AAAAAjgAAAEcAAACOAAAARw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EB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BJgAAiQUAADBKAAD9HAAAAAAAACYAAAAIAAAA//////////8="/>
                </a:ext>
              </a:extLst>
            </p:cNvSpPr>
            <p:nvPr/>
          </p:nvSpPr>
          <p:spPr>
            <a:xfrm>
              <a:off x="6299835" y="899795"/>
              <a:ext cx="5760085" cy="381254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0170" tIns="45085" rIns="90170" bIns="45085" numCol="1" spcCol="215900" anchor="t"/>
            <a:lstStyle/>
            <a:p>
              <a:pPr>
                <a:lnSpc>
                  <a:spcPct val="115000"/>
                </a:lnSpc>
                <a:buNone/>
                <a:defRPr sz="3200">
                  <a:solidFill>
                    <a:srgbClr val="999999"/>
                  </a:solidFill>
                  <a:latin typeface="Balzac" pitchFamily="1" charset="0"/>
                  <a:ea typeface="Balzac" pitchFamily="1" charset="0"/>
                  <a:cs typeface="Balzac" pitchFamily="1" charset="0"/>
                </a:defRPr>
              </a:pPr>
              <a:r>
                <a:t>Erfüllt ist die Zeit </a:t>
              </a:r>
            </a:p>
            <a:p>
              <a:pPr>
                <a:lnSpc>
                  <a:spcPct val="115000"/>
                </a:lnSpc>
                <a:buNone/>
                <a:defRPr sz="3200">
                  <a:solidFill>
                    <a:srgbClr val="999999"/>
                  </a:solidFill>
                  <a:latin typeface="Balzac" pitchFamily="1" charset="0"/>
                  <a:ea typeface="Balzac" pitchFamily="1" charset="0"/>
                  <a:cs typeface="Balzac" pitchFamily="1" charset="0"/>
                </a:defRPr>
              </a:pPr>
              <a:r>
                <a:t>und nahe gekommen </a:t>
              </a:r>
              <a:br/>
              <a:r>
                <a:t>ist das Reich Gottes.</a:t>
              </a:r>
            </a:p>
            <a:p>
              <a:pPr>
                <a:lnSpc>
                  <a:spcPct val="115000"/>
                </a:lnSpc>
                <a:buNone/>
              </a:pPr>
              <a:endParaRPr sz="3200">
                <a:solidFill>
                  <a:srgbClr val="000000"/>
                </a:solidFill>
                <a:latin typeface="Balzac" pitchFamily="1" charset="0"/>
                <a:ea typeface="DejaVu Sans" pitchFamily="1" charset="0"/>
                <a:cs typeface="DejaVu Sans" pitchFamily="1" charset="0"/>
              </a:endParaRPr>
            </a:p>
            <a:p>
              <a:pPr>
                <a:lnSpc>
                  <a:spcPct val="115000"/>
                </a:lnSpc>
                <a:buNone/>
              </a:pPr>
              <a:r>
                <a:rPr sz="3200" b="1">
                  <a:solidFill>
                    <a:srgbClr val="000000"/>
                  </a:solidFill>
                  <a:latin typeface="Balzac" pitchFamily="1" charset="0"/>
                  <a:ea typeface="DejaVu Sans" pitchFamily="1" charset="0"/>
                  <a:cs typeface="DejaVu Sans" pitchFamily="1" charset="0"/>
                </a:rPr>
                <a:t>Glaubt</a:t>
              </a:r>
              <a:r>
                <a:rPr sz="3200">
                  <a:solidFill>
                    <a:srgbClr val="000000"/>
                  </a:solidFill>
                  <a:latin typeface="Balzac" pitchFamily="1" charset="0"/>
                  <a:ea typeface="DejaVu Sans" pitchFamily="1" charset="0"/>
                  <a:cs typeface="DejaVu Sans" pitchFamily="1" charset="0"/>
                </a:rPr>
                <a:t> dieser guten Botschaft </a:t>
              </a:r>
              <a:r>
                <a:rPr sz="3200" b="1">
                  <a:solidFill>
                    <a:srgbClr val="007F00"/>
                  </a:solidFill>
                  <a:latin typeface="Wingbats" pitchFamily="0" charset="2"/>
                  <a:ea typeface="Wingbats" pitchFamily="0" charset="2"/>
                  <a:cs typeface="Wingbats" pitchFamily="0" charset="2"/>
                </a:rPr>
                <a:t>ü</a:t>
              </a:r>
              <a:endParaRPr sz="3200">
                <a:solidFill>
                  <a:srgbClr val="000000"/>
                </a:solidFill>
                <a:latin typeface="Wingbats" pitchFamily="0" charset="2"/>
                <a:ea typeface="Wingbats" pitchFamily="0" charset="2"/>
                <a:cs typeface="Wingbats" pitchFamily="0" charset="2"/>
              </a:endParaRPr>
            </a:p>
            <a:p>
              <a:pPr>
                <a:lnSpc>
                  <a:spcPct val="115000"/>
                </a:lnSpc>
                <a:buNone/>
                <a:defRPr sz="3200">
                  <a:solidFill>
                    <a:srgbClr val="FF0000"/>
                  </a:solidFill>
                  <a:latin typeface="Balzac" pitchFamily="1" charset="0"/>
                  <a:ea typeface="DejaVu Sans" pitchFamily="1" charset="0"/>
                  <a:cs typeface="DejaVu Sans" pitchFamily="1" charset="0"/>
                </a:defRPr>
              </a:pPr>
              <a:r>
                <a:t>Ändert euer Leben!</a:t>
              </a:r>
            </a:p>
          </p:txBody>
        </p:sp>
        <p:sp>
          <p:nvSpPr>
            <p:cNvPr id="3" name="AutoForm1"/>
            <p:cNvSpPr>
              <a:extLst>
                <a:ext uri="smNativeData">
                  <pr:smNativeData xmlns:pr="smNativeData" val="SMDATA_13_qdf5ZRMAAAAlAAAAnQEAAA0AAAAAnAAAAFUAAACcAAAAVQAAAAAAAAABAAAAAAAAAAEAAABQAAAAAAAAAAAA4D8AAAAAAADgPwAAAAAAAOA/AAAAAAAA4D8AAAAAAADgPwAAAAAAAOA/AAAAAAAA4D8AAAAAAADgPwAAAAAAAOA/AAAAAAAA4D8CAAAAjAAAAAEAAAACAAAA////AP///wgAAAAAAAAAAFac/iQdHNWb2Z3PAgU5ekEAAAAAeAAAAAEAAABAAAAAAAAAAAAAAABaAAAAAAAAAAAAAAAAAAAAAAAAAAAAAAAAAAAAAAAAAAAAAAAAAAAAAAAAAAAAAAAAAAAAAAAAAAAAAAAAAAAAAAAAAAAAAAAAAAAAFAAAADwAAAABAAAAAAAAAAAAAAAc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K8DAAAMAAAAEAAAAAAAAAAAAAAAAAAAAAAAAAAeAAAAaAAAAAAAAAAAAAAAAAAAAAAAAAAAAAAAAAAAAAAAAAAAAAAAAAAAAAAAAAAAAAAAAAAAAAAAAAAAAAAAAAAAABQAAAAAAAAAwMD/AAAAAABkAAAAMgAAAAAAAABkAAAAAAAAAH9/fwAKAAAAHwAAAFQAAAD///8A////AQAAAAAAAAAAAAAAAAAAAAAAAAAAAAAAAAAAAAAAAAAAAAAAAH9/fwCAgIADzMzMAMDA/wB/f38AAAAAAAAAAAAAAAAAAAAAAAAAAAAhAAAAGAAAABQAAADUMQAAOCEAALA6AACmJQAAAAAAACYAAAAIAAAA//////////8="/>
                </a:ext>
              </a:extLst>
            </p:cNvSpPr>
            <p:nvPr/>
          </p:nvSpPr>
          <p:spPr>
            <a:xfrm>
              <a:off x="8100060" y="5400040"/>
              <a:ext cx="1440180" cy="720090"/>
            </a:xfrm>
            <a:prstGeom prst="horizontalScroll">
              <a:avLst>
                <a:gd name="adj" fmla="val 12500"/>
              </a:avLst>
            </a:prstGeom>
            <a:blipFill>
              <a:blip r:embed="rId3"/>
              <a:srcRect/>
              <a:tile algn="tl"/>
            </a:blipFill>
            <a:ln w="17780" cap="flat" cmpd="sng" algn="ctr">
              <a:solidFill>
                <a:srgbClr val="000000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99060" tIns="53975" rIns="99060" bIns="53975" numCol="1" spcCol="215900" anchor="ctr"/>
            <a:lstStyle/>
            <a:p>
              <a:pPr algn="ctr">
                <a:buNone/>
              </a:pPr>
              <a:r>
                <a:t>Mk 1,14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09999"/>
      </a:hlink>
      <a:folHlink>
        <a:srgbClr val="99CC00"/>
      </a:folHlink>
    </a:clrScheme>
    <a:fontScheme name="Presentation">
      <a:majorFont>
        <a:latin typeface="Calibri"/>
        <a:ea typeface="Basic Roman"/>
        <a:cs typeface="Basic Roman"/>
      </a:majorFont>
      <a:minorFont>
        <a:latin typeface="Calibri"/>
        <a:ea typeface="Basic Roman"/>
        <a:cs typeface="Basic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christian</cp:lastModifiedBy>
  <cp:revision>0</cp:revision>
  <dcterms:created xsi:type="dcterms:W3CDTF">2023-06-13T17:06:00Z</dcterms:created>
  <dcterms:modified xsi:type="dcterms:W3CDTF">2024-03-19T18:21:29Z</dcterms:modified>
</cp:coreProperties>
</file>